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308" r:id="rId6"/>
    <p:sldId id="315" r:id="rId7"/>
    <p:sldId id="319" r:id="rId8"/>
    <p:sldId id="334" r:id="rId9"/>
    <p:sldId id="338" r:id="rId10"/>
    <p:sldId id="339" r:id="rId11"/>
    <p:sldId id="341" r:id="rId12"/>
    <p:sldId id="342" r:id="rId13"/>
    <p:sldId id="345" r:id="rId14"/>
    <p:sldId id="340" r:id="rId15"/>
    <p:sldId id="343" r:id="rId16"/>
    <p:sldId id="346" r:id="rId17"/>
    <p:sldId id="347" r:id="rId18"/>
    <p:sldId id="348" r:id="rId19"/>
    <p:sldId id="349" r:id="rId20"/>
    <p:sldId id="361" r:id="rId21"/>
    <p:sldId id="354" r:id="rId22"/>
    <p:sldId id="393" r:id="rId23"/>
    <p:sldId id="355" r:id="rId24"/>
    <p:sldId id="356" r:id="rId25"/>
    <p:sldId id="357" r:id="rId26"/>
    <p:sldId id="358" r:id="rId27"/>
    <p:sldId id="360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5" r:id="rId39"/>
    <p:sldId id="376" r:id="rId40"/>
    <p:sldId id="362" r:id="rId41"/>
    <p:sldId id="377" r:id="rId42"/>
    <p:sldId id="378" r:id="rId43"/>
    <p:sldId id="379" r:id="rId44"/>
    <p:sldId id="380" r:id="rId45"/>
    <p:sldId id="381" r:id="rId46"/>
    <p:sldId id="382" r:id="rId47"/>
    <p:sldId id="384" r:id="rId48"/>
    <p:sldId id="389" r:id="rId49"/>
    <p:sldId id="390" r:id="rId50"/>
    <p:sldId id="391" r:id="rId51"/>
    <p:sldId id="385" r:id="rId52"/>
    <p:sldId id="386" r:id="rId53"/>
    <p:sldId id="387" r:id="rId54"/>
    <p:sldId id="392" r:id="rId55"/>
    <p:sldId id="388" r:id="rId56"/>
    <p:sldId id="262" r:id="rId57"/>
    <p:sldId id="266" r:id="rId58"/>
  </p:sldIdLst>
  <p:sldSz cx="12192000" cy="6858000"/>
  <p:notesSz cx="6858000" cy="9144000"/>
  <p:embeddedFontLst>
    <p:embeddedFont>
      <p:font typeface="맑은 고딕" panose="020B0503020000020004" pitchFamily="50" charset="-127"/>
      <p:regular r:id="rId59"/>
      <p:bold r:id="rId60"/>
    </p:embeddedFont>
    <p:embeddedFont>
      <p:font typeface="Arial Black" panose="020B0A04020102020204" pitchFamily="34" charset="0"/>
      <p:bold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나눔고딕 ExtraBold" panose="020B0600000101010101" charset="-127"/>
      <p:bold r:id="rId64"/>
    </p:embeddedFont>
    <p:embeddedFont>
      <p:font typeface="나눔바른고딕" panose="020B0600000101010101" charset="-127"/>
      <p:regular r:id="rId65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0B9"/>
    <a:srgbClr val="C0392B"/>
    <a:srgbClr val="9BBB59"/>
    <a:srgbClr val="F39C12"/>
    <a:srgbClr val="F9F9F9"/>
    <a:srgbClr val="16A085"/>
    <a:srgbClr val="929292"/>
    <a:srgbClr val="C2C2C2"/>
    <a:srgbClr val="B64438"/>
    <a:srgbClr val="DA8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>
        <p:scale>
          <a:sx n="77" d="100"/>
          <a:sy n="77" d="100"/>
        </p:scale>
        <p:origin x="-682" y="-298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96065" y="2784370"/>
            <a:ext cx="5475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939BA5"/>
                </a:solidFill>
                <a:latin typeface="Calibri Light" panose="020F0302020204030204" pitchFamily="34" charset="0"/>
              </a:rPr>
              <a:t> </a:t>
            </a:r>
            <a:r>
              <a:rPr lang="ko-KR" altLang="en-US" sz="4000" dirty="0" smtClean="0">
                <a:solidFill>
                  <a:srgbClr val="939BA5"/>
                </a:solidFill>
                <a:latin typeface="Calibri Light" panose="020F0302020204030204" pitchFamily="34" charset="0"/>
              </a:rPr>
              <a:t>서버프로그램 구현</a:t>
            </a:r>
            <a:r>
              <a:rPr lang="en-US" altLang="ko-KR" sz="4000" dirty="0" smtClean="0">
                <a:solidFill>
                  <a:srgbClr val="939BA5"/>
                </a:solidFill>
                <a:latin typeface="Calibri Light" panose="020F0302020204030204" pitchFamily="34" charset="0"/>
              </a:rPr>
              <a:t/>
            </a:r>
            <a:br>
              <a:rPr lang="en-US" altLang="ko-KR" sz="4000" dirty="0" smtClean="0">
                <a:solidFill>
                  <a:srgbClr val="939BA5"/>
                </a:solidFill>
                <a:latin typeface="Calibri Light" panose="020F0302020204030204" pitchFamily="34" charset="0"/>
              </a:rPr>
            </a:br>
            <a:r>
              <a:rPr lang="ko-KR" altLang="en-US" sz="4000" dirty="0" smtClean="0">
                <a:solidFill>
                  <a:srgbClr val="939BA5"/>
                </a:solidFill>
                <a:latin typeface="Calibri Light" panose="020F0302020204030204" pitchFamily="34" charset="0"/>
              </a:rPr>
              <a:t>포트폴리오</a:t>
            </a:r>
            <a:endParaRPr lang="ko-KR" altLang="en-US" sz="4000" dirty="0">
              <a:solidFill>
                <a:srgbClr val="939BA5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1252" y="3505048"/>
            <a:ext cx="697981" cy="53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 smtClean="0">
                <a:solidFill>
                  <a:srgbClr val="159F84"/>
                </a:solidFill>
                <a:latin typeface="HU바위꽃170" panose="02020603020101020101" pitchFamily="18" charset="-127"/>
                <a:ea typeface="HU바위꽃170" panose="02020603020101020101" pitchFamily="18" charset="-127"/>
              </a:rPr>
              <a:t>P</a:t>
            </a:r>
            <a:r>
              <a:rPr lang="en-US" altLang="ko-KR" sz="2800" spc="-300" dirty="0" smtClean="0">
                <a:solidFill>
                  <a:srgbClr val="F49201"/>
                </a:solidFill>
                <a:latin typeface="HU바위꽃170" panose="02020603020101020101" pitchFamily="18" charset="-127"/>
                <a:ea typeface="HU바위꽃170" panose="02020603020101020101" pitchFamily="18" charset="-127"/>
              </a:rPr>
              <a:t>P</a:t>
            </a:r>
            <a:r>
              <a:rPr lang="en-US" altLang="ko-KR" sz="2800" spc="-300" dirty="0" smtClean="0">
                <a:solidFill>
                  <a:srgbClr val="BD2517"/>
                </a:solidFill>
                <a:latin typeface="HU바위꽃170" panose="02020603020101020101" pitchFamily="18" charset="-127"/>
                <a:ea typeface="HU바위꽃170" panose="02020603020101020101" pitchFamily="18" charset="-127"/>
              </a:rPr>
              <a:t>T</a:t>
            </a:r>
            <a:endParaRPr lang="ko-KR" altLang="en-US" sz="2800" spc="-300" dirty="0">
              <a:solidFill>
                <a:srgbClr val="BD2517"/>
              </a:solidFill>
              <a:latin typeface="HU바위꽃170" panose="02020603020101020101" pitchFamily="18" charset="-127"/>
              <a:ea typeface="HU바위꽃170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3620" y="4252388"/>
            <a:ext cx="1467415" cy="53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 smtClean="0">
                <a:solidFill>
                  <a:srgbClr val="77767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김정엽</a:t>
            </a:r>
            <a:endParaRPr lang="ko-KR" altLang="en-US" sz="2800" b="1" spc="-150" dirty="0">
              <a:solidFill>
                <a:srgbClr val="77767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API)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순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 순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 순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20922" y="1441173"/>
            <a:ext cx="2921869" cy="2971801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462668" y="1441172"/>
            <a:ext cx="2921869" cy="2971801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ectangle 26"/>
          <p:cNvSpPr/>
          <p:nvPr/>
        </p:nvSpPr>
        <p:spPr>
          <a:xfrm>
            <a:off x="4433577" y="143607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Rectangle 26"/>
          <p:cNvSpPr/>
          <p:nvPr/>
        </p:nvSpPr>
        <p:spPr>
          <a:xfrm>
            <a:off x="1486574" y="1441173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04729" y="4565373"/>
            <a:ext cx="5979808" cy="2143541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Rectangle 26"/>
          <p:cNvSpPr/>
          <p:nvPr/>
        </p:nvSpPr>
        <p:spPr>
          <a:xfrm>
            <a:off x="1256603" y="4412973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3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등록된 상품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순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등록일자 순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중고매매 게시판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등록일자 순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577727" y="2385390"/>
            <a:ext cx="2921869" cy="347869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499596" y="2385390"/>
            <a:ext cx="2921869" cy="347869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ectangle 26"/>
          <p:cNvSpPr/>
          <p:nvPr/>
        </p:nvSpPr>
        <p:spPr>
          <a:xfrm>
            <a:off x="1322867" y="2385390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Rectangle 26"/>
          <p:cNvSpPr/>
          <p:nvPr/>
        </p:nvSpPr>
        <p:spPr>
          <a:xfrm>
            <a:off x="1368876" y="1065951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4235" y="1087800"/>
            <a:ext cx="5979808" cy="1071770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Rectangle 26"/>
          <p:cNvSpPr/>
          <p:nvPr/>
        </p:nvSpPr>
        <p:spPr>
          <a:xfrm>
            <a:off x="4228167" y="2385390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약관동의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동의 체크 없이 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가입 불가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중복확인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AJAX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6804660" cy="31470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4252481"/>
            <a:ext cx="3268980" cy="76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4992757"/>
            <a:ext cx="3268980" cy="762000"/>
          </a:xfrm>
          <a:prstGeom prst="rect">
            <a:avLst/>
          </a:prstGeom>
        </p:spPr>
      </p:pic>
      <p:sp>
        <p:nvSpPr>
          <p:cNvPr id="22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Rectangle 26"/>
          <p:cNvSpPr/>
          <p:nvPr/>
        </p:nvSpPr>
        <p:spPr>
          <a:xfrm>
            <a:off x="254701" y="4252481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2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찾기 지원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 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xls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DB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주소 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중 검색 결과와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일치하는 데이터를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제공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창에서 주소 선택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하면 부모 창으로 전송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8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81" y="4361954"/>
            <a:ext cx="5646420" cy="23469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Rectangle 26"/>
          <p:cNvSpPr/>
          <p:nvPr/>
        </p:nvSpPr>
        <p:spPr>
          <a:xfrm>
            <a:off x="3608281" y="436195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4" y="5619254"/>
            <a:ext cx="7985760" cy="1089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Rectangle 26"/>
          <p:cNvSpPr/>
          <p:nvPr/>
        </p:nvSpPr>
        <p:spPr>
          <a:xfrm>
            <a:off x="224884" y="561925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5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서비스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 이동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입력 창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유지 체크 시 쿠키 저장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 찾기 기능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아이콘 및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변경</a:t>
            </a:r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3512820" cy="470154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13627" y="1548620"/>
            <a:ext cx="2984947" cy="896406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56013" y="3288449"/>
            <a:ext cx="3300173" cy="1243793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3627" y="5183552"/>
            <a:ext cx="2984948" cy="451936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26"/>
          <p:cNvSpPr/>
          <p:nvPr/>
        </p:nvSpPr>
        <p:spPr>
          <a:xfrm>
            <a:off x="254701" y="1390826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Rectangle 26"/>
          <p:cNvSpPr/>
          <p:nvPr/>
        </p:nvSpPr>
        <p:spPr>
          <a:xfrm>
            <a:off x="254701" y="313082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Rectangle 26"/>
          <p:cNvSpPr/>
          <p:nvPr/>
        </p:nvSpPr>
        <p:spPr>
          <a:xfrm>
            <a:off x="254701" y="4995941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21" y="3130828"/>
            <a:ext cx="4259580" cy="2674620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3767521" y="313082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61" y="1482473"/>
            <a:ext cx="1744980" cy="1028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21" y="1482473"/>
            <a:ext cx="1744980" cy="102870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005575" y="1390825"/>
            <a:ext cx="4104755" cy="112034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6"/>
          <p:cNvSpPr/>
          <p:nvPr/>
        </p:nvSpPr>
        <p:spPr>
          <a:xfrm>
            <a:off x="3845013" y="117339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13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정보 수정 및 탈퇴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정보 수정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일치 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진행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및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 기능 지원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6858000" cy="2743200"/>
          </a:xfrm>
          <a:prstGeom prst="rect">
            <a:avLst/>
          </a:prstGeom>
        </p:spPr>
      </p:pic>
      <p:sp>
        <p:nvSpPr>
          <p:cNvPr id="16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Rectangle 26"/>
          <p:cNvSpPr/>
          <p:nvPr/>
        </p:nvSpPr>
        <p:spPr>
          <a:xfrm>
            <a:off x="254701" y="38471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81" y="1103908"/>
            <a:ext cx="5570220" cy="31927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3847108"/>
            <a:ext cx="6858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9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정보 수정 및 탈퇴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비밀번호와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비밀번호가 일치할 경우 변경 불가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AJAX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그대로 진행 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3847108"/>
            <a:ext cx="6858000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6858000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241" y="1103908"/>
            <a:ext cx="4061460" cy="937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Rectangle 26"/>
          <p:cNvSpPr/>
          <p:nvPr/>
        </p:nvSpPr>
        <p:spPr>
          <a:xfrm>
            <a:off x="4872117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2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정보 수정 및 탈퇴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 클릭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일치 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탈퇴 진행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탈퇴 시 쿠키 초기화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4130040" cy="784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888768"/>
            <a:ext cx="6858000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61" y="3150374"/>
            <a:ext cx="5425440" cy="3558540"/>
          </a:xfrm>
          <a:prstGeom prst="rect">
            <a:avLst/>
          </a:prstGeom>
        </p:spPr>
      </p:pic>
      <p:sp>
        <p:nvSpPr>
          <p:cNvPr id="21" name="Rectangle 26"/>
          <p:cNvSpPr/>
          <p:nvPr/>
        </p:nvSpPr>
        <p:spPr>
          <a:xfrm>
            <a:off x="254701" y="188876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Rectangle 26"/>
          <p:cNvSpPr/>
          <p:nvPr/>
        </p:nvSpPr>
        <p:spPr>
          <a:xfrm>
            <a:off x="3829261" y="315037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2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 정보 찾기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화면에서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 찾기 클릭 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또는 비밀번호 찾기 선택 창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2, 3.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전 사용자 인증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 성공 시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전송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 실패 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 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6, 7.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비밀번호는 임시 비밀번호로 전송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DB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데이터 변경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Rectangle 26"/>
          <p:cNvSpPr/>
          <p:nvPr/>
        </p:nvSpPr>
        <p:spPr>
          <a:xfrm>
            <a:off x="254701" y="150776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1950720" cy="403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507768"/>
            <a:ext cx="4480560" cy="746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tangle 26"/>
          <p:cNvSpPr/>
          <p:nvPr/>
        </p:nvSpPr>
        <p:spPr>
          <a:xfrm>
            <a:off x="254701" y="225452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2256370"/>
            <a:ext cx="4480560" cy="746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3003130"/>
            <a:ext cx="4396740" cy="1356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Rectangle 26"/>
          <p:cNvSpPr/>
          <p:nvPr/>
        </p:nvSpPr>
        <p:spPr>
          <a:xfrm>
            <a:off x="254701" y="3003130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4299855"/>
            <a:ext cx="4396740" cy="1356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Rectangle 26"/>
          <p:cNvSpPr/>
          <p:nvPr/>
        </p:nvSpPr>
        <p:spPr>
          <a:xfrm>
            <a:off x="254701" y="4299855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5390654"/>
            <a:ext cx="6286500" cy="1318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254701" y="539065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65" y="1103908"/>
            <a:ext cx="4282136" cy="4286746"/>
          </a:xfrm>
          <a:prstGeom prst="rect">
            <a:avLst/>
          </a:prstGeom>
        </p:spPr>
      </p:pic>
      <p:sp>
        <p:nvSpPr>
          <p:cNvPr id="32" name="Rectangle 26"/>
          <p:cNvSpPr/>
          <p:nvPr/>
        </p:nvSpPr>
        <p:spPr>
          <a:xfrm>
            <a:off x="465144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7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1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 정보 제공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소분류 정렬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 등록 및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조건별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해당하는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659834" y="1103908"/>
            <a:ext cx="6021456" cy="824283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941420" y="1947609"/>
            <a:ext cx="1739870" cy="557052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639954" y="3568146"/>
            <a:ext cx="6041336" cy="3140768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ectangle 26"/>
          <p:cNvSpPr/>
          <p:nvPr/>
        </p:nvSpPr>
        <p:spPr>
          <a:xfrm>
            <a:off x="1418222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Rectangle 26"/>
          <p:cNvSpPr/>
          <p:nvPr/>
        </p:nvSpPr>
        <p:spPr>
          <a:xfrm>
            <a:off x="5694500" y="1928191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Rectangle 26"/>
          <p:cNvSpPr/>
          <p:nvPr/>
        </p:nvSpPr>
        <p:spPr>
          <a:xfrm>
            <a:off x="1647136" y="3549042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1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6035352" y="2551471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035352" y="3128173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035352" y="37048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035352" y="4267509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035352" y="4830143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6112752" y="1213748"/>
            <a:ext cx="0" cy="1273359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112752" y="2736816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12752" y="331351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112752" y="3908308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112752" y="4470942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112752" y="5005440"/>
            <a:ext cx="0" cy="300921"/>
          </a:xfrm>
          <a:prstGeom prst="line">
            <a:avLst/>
          </a:prstGeom>
          <a:ln w="381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3809" y="2428620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809" y="3033335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43809" y="3614439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ER Diagram</a:t>
            </a:r>
            <a:endParaRPr lang="ko-KR" altLang="en-US" dirty="0" smtClean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4160243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43809" y="4706047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방향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74388" y="1323134"/>
            <a:ext cx="279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2868" y="2009579"/>
            <a:ext cx="3530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Table of contents</a:t>
            </a:r>
            <a:endParaRPr lang="ko-KR" altLang="en-US" sz="1600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1506814"/>
            <a:ext cx="712250" cy="5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 정보 제공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소분류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생활가전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선택사항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낮은가격순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 정보 제공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DB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정보 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상품이 있을 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 비교 후 최저가만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1)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구매하러 가기 클릭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해당 쇼핑몰로 이동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상품을 판매하는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쇼핑몰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25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69212" y="3985142"/>
            <a:ext cx="1739870" cy="795580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69212" y="4916557"/>
            <a:ext cx="1739870" cy="795580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Rectangle 26"/>
          <p:cNvSpPr/>
          <p:nvPr/>
        </p:nvSpPr>
        <p:spPr>
          <a:xfrm>
            <a:off x="4388489" y="3985142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3" name="Rectangle 26"/>
          <p:cNvSpPr/>
          <p:nvPr/>
        </p:nvSpPr>
        <p:spPr>
          <a:xfrm>
            <a:off x="4388489" y="4916557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4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6865620" cy="693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 정보 제공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Section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영역에 있는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창에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삼성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‘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삼성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관련된 상품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797328"/>
            <a:ext cx="9000000" cy="49115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26"/>
          <p:cNvSpPr/>
          <p:nvPr/>
        </p:nvSpPr>
        <p:spPr>
          <a:xfrm>
            <a:off x="254702" y="179732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958009" y="6208195"/>
            <a:ext cx="755373" cy="177472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34736" y="6208195"/>
            <a:ext cx="652775" cy="177472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118114" y="6208195"/>
            <a:ext cx="755373" cy="177472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201478" y="6119459"/>
            <a:ext cx="960783" cy="266208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6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선택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 선택 가능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 등록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력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941420" y="1112733"/>
            <a:ext cx="1739870" cy="557052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ectangle 26"/>
          <p:cNvSpPr/>
          <p:nvPr/>
        </p:nvSpPr>
        <p:spPr>
          <a:xfrm>
            <a:off x="5694500" y="110325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750420" y="4127603"/>
            <a:ext cx="1062354" cy="354945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50420" y="6178377"/>
            <a:ext cx="1062354" cy="354945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18498" y="4127154"/>
            <a:ext cx="1062354" cy="354945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115933" y="4127603"/>
            <a:ext cx="1062354" cy="354945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Rectangle 26"/>
          <p:cNvSpPr/>
          <p:nvPr/>
        </p:nvSpPr>
        <p:spPr>
          <a:xfrm>
            <a:off x="1486574" y="3854261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254"/>
            <a:ext cx="4244340" cy="1196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Rectangle 26"/>
          <p:cNvSpPr/>
          <p:nvPr/>
        </p:nvSpPr>
        <p:spPr>
          <a:xfrm>
            <a:off x="254701" y="110325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27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 화면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선택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 선택 가능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 해제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해제 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5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952024" y="5598594"/>
            <a:ext cx="1062354" cy="354945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03079" y="5598594"/>
            <a:ext cx="1062354" cy="354945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480312" y="3309252"/>
            <a:ext cx="1200977" cy="427734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Rectangle 26"/>
          <p:cNvSpPr/>
          <p:nvPr/>
        </p:nvSpPr>
        <p:spPr>
          <a:xfrm>
            <a:off x="1679372" y="5279653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1" name="Rectangle 26"/>
          <p:cNvSpPr/>
          <p:nvPr/>
        </p:nvSpPr>
        <p:spPr>
          <a:xfrm>
            <a:off x="6265433" y="3039253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858153"/>
            <a:ext cx="4213860" cy="1181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Rectangle 26"/>
          <p:cNvSpPr/>
          <p:nvPr/>
        </p:nvSpPr>
        <p:spPr>
          <a:xfrm>
            <a:off x="254701" y="1858153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27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 해제 화면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5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27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Parameter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 세션 추가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 세션 제거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 관심항목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 창에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6240780" cy="1950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3054628"/>
            <a:ext cx="6240780" cy="1950720"/>
          </a:xfrm>
          <a:prstGeom prst="rect">
            <a:avLst/>
          </a:prstGeom>
        </p:spPr>
      </p:pic>
      <p:sp>
        <p:nvSpPr>
          <p:cNvPr id="17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Rectangle 26"/>
          <p:cNvSpPr/>
          <p:nvPr/>
        </p:nvSpPr>
        <p:spPr>
          <a:xfrm>
            <a:off x="254701" y="305462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05" y="1103908"/>
            <a:ext cx="2324100" cy="53416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tangle 26"/>
          <p:cNvSpPr/>
          <p:nvPr/>
        </p:nvSpPr>
        <p:spPr>
          <a:xfrm>
            <a:off x="6816605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27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게시물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 기능 지원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항목별 검색 기능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6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77269" y="6022635"/>
            <a:ext cx="586409" cy="338408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26"/>
          <p:cNvSpPr/>
          <p:nvPr/>
        </p:nvSpPr>
        <p:spPr>
          <a:xfrm>
            <a:off x="6725719" y="5738856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90460" y="6247683"/>
            <a:ext cx="2524540" cy="338408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Rectangle 26"/>
          <p:cNvSpPr/>
          <p:nvPr/>
        </p:nvSpPr>
        <p:spPr>
          <a:xfrm>
            <a:off x="2944805" y="5985343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제목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등록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Upload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내용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6" name="Rectangle 26"/>
          <p:cNvSpPr/>
          <p:nvPr/>
        </p:nvSpPr>
        <p:spPr>
          <a:xfrm>
            <a:off x="1419138" y="1647690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431234" y="1958196"/>
            <a:ext cx="3419062" cy="338408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19137" y="2449003"/>
            <a:ext cx="6045149" cy="145740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ectangle 26"/>
          <p:cNvSpPr/>
          <p:nvPr/>
        </p:nvSpPr>
        <p:spPr>
          <a:xfrm>
            <a:off x="1110110" y="2449003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19136" y="3906411"/>
            <a:ext cx="6045149" cy="2027250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Rectangle 26"/>
          <p:cNvSpPr/>
          <p:nvPr/>
        </p:nvSpPr>
        <p:spPr>
          <a:xfrm>
            <a:off x="1110110" y="3906411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Download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6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19137" y="2449003"/>
            <a:ext cx="6045149" cy="145740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ectangle 26"/>
          <p:cNvSpPr/>
          <p:nvPr/>
        </p:nvSpPr>
        <p:spPr>
          <a:xfrm>
            <a:off x="1110110" y="2449003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3776229" y="670155"/>
            <a:ext cx="4170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갈매기형 수장 1"/>
          <p:cNvSpPr/>
          <p:nvPr/>
        </p:nvSpPr>
        <p:spPr>
          <a:xfrm>
            <a:off x="1055688" y="1952625"/>
            <a:ext cx="2313813" cy="915835"/>
          </a:xfrm>
          <a:prstGeom prst="chevron">
            <a:avLst/>
          </a:prstGeom>
          <a:solidFill>
            <a:srgbClr val="15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1055689" y="2996461"/>
            <a:ext cx="2313813" cy="915835"/>
          </a:xfrm>
          <a:prstGeom prst="chevron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1055689" y="4040296"/>
            <a:ext cx="2313813" cy="915835"/>
          </a:xfrm>
          <a:prstGeom prst="chevron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1055689" y="5084132"/>
            <a:ext cx="2313813" cy="915835"/>
          </a:xfrm>
          <a:prstGeom prst="chevron">
            <a:avLst/>
          </a:prstGeom>
          <a:solidFill>
            <a:srgbClr val="C03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76229" y="235654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>
            <a:stCxn id="2" idx="3"/>
          </p:cNvCxnSpPr>
          <p:nvPr/>
        </p:nvCxnSpPr>
        <p:spPr>
          <a:xfrm>
            <a:off x="3369501" y="2410543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776229" y="3374999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369501" y="3429000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3776229" y="444745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3369501" y="4501455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3776229" y="546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3369501" y="5519909"/>
            <a:ext cx="406728" cy="0"/>
          </a:xfrm>
          <a:prstGeom prst="line">
            <a:avLst/>
          </a:prstGeom>
          <a:ln>
            <a:solidFill>
              <a:srgbClr val="92929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70668" y="2069894"/>
            <a:ext cx="3183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쇼핑몰 검색 및 경매지원 사이트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0670" y="2408448"/>
            <a:ext cx="686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b="1" dirty="0" err="1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다나와</a:t>
            </a: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쇼핑몰 검색 사이트를 구현하여 사용자에게 쇼핑 정보를 제공하고</a:t>
            </a: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중고물품 거래 게시판 및 경매 시스템 등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통해 부가 기능 지원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90956" y="3090446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90956" y="3429000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소요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90956" y="4155912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인원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90956" y="4494466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90956" y="5181355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90956" y="5519909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방식 </a:t>
            </a: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MVC2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32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수정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확인을 위한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 파일 제거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1419137" y="2260162"/>
            <a:ext cx="6045149" cy="145740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ectangle 26"/>
          <p:cNvSpPr/>
          <p:nvPr/>
        </p:nvSpPr>
        <p:spPr>
          <a:xfrm>
            <a:off x="1098013" y="2260162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4209554"/>
            <a:ext cx="9000000" cy="2499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모서리가 둥근 직사각형 23"/>
          <p:cNvSpPr/>
          <p:nvPr/>
        </p:nvSpPr>
        <p:spPr>
          <a:xfrm>
            <a:off x="254701" y="5135884"/>
            <a:ext cx="9000000" cy="145740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Rectangle 26"/>
          <p:cNvSpPr/>
          <p:nvPr/>
        </p:nvSpPr>
        <p:spPr>
          <a:xfrm>
            <a:off x="254701" y="4790479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삭제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버튼 클릭 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기능 버튼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 본인 또는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관리자일 경우 수정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버튼 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로그인한 사용자의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답글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해당사항 없을 경우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목록보기만 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제거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4198620" cy="1181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2285008"/>
            <a:ext cx="4495800" cy="708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3702328"/>
            <a:ext cx="4495800" cy="708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254701" y="230164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2993668"/>
            <a:ext cx="4495800" cy="708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4410988"/>
            <a:ext cx="8412480" cy="17830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05" y="1103908"/>
            <a:ext cx="4243500" cy="3307080"/>
          </a:xfrm>
          <a:prstGeom prst="rect">
            <a:avLst/>
          </a:prstGeom>
        </p:spPr>
      </p:pic>
      <p:sp>
        <p:nvSpPr>
          <p:cNvPr id="32" name="Rectangle 26"/>
          <p:cNvSpPr/>
          <p:nvPr/>
        </p:nvSpPr>
        <p:spPr>
          <a:xfrm>
            <a:off x="4782065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9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답글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쓰기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 방식과 동일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 생략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JDBC Transaction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답글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 시 여러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작업을 한번에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21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61050" y="2262092"/>
            <a:ext cx="4288451" cy="338408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Rectangle 26"/>
          <p:cNvSpPr/>
          <p:nvPr/>
        </p:nvSpPr>
        <p:spPr>
          <a:xfrm>
            <a:off x="1204396" y="1984700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2" name="Rectangle 26"/>
          <p:cNvSpPr/>
          <p:nvPr/>
        </p:nvSpPr>
        <p:spPr>
          <a:xfrm>
            <a:off x="5428377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01" y="1103908"/>
            <a:ext cx="3505200" cy="51130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29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항목별 검색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제목으로 검색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작성자명으로 검색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작성자명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내용으로 검색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4046220" cy="396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2744050"/>
            <a:ext cx="4046220" cy="396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4405210"/>
            <a:ext cx="4046220" cy="396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479130"/>
            <a:ext cx="7688580" cy="1264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3140290"/>
            <a:ext cx="7688580" cy="1264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4780432"/>
            <a:ext cx="7688580" cy="1264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Rectangle 26"/>
          <p:cNvSpPr/>
          <p:nvPr/>
        </p:nvSpPr>
        <p:spPr>
          <a:xfrm>
            <a:off x="254701" y="2744050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2" name="Rectangle 26"/>
          <p:cNvSpPr/>
          <p:nvPr/>
        </p:nvSpPr>
        <p:spPr>
          <a:xfrm>
            <a:off x="254701" y="4405210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9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항목별 검색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JSP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Rectangle 26"/>
          <p:cNvSpPr/>
          <p:nvPr/>
        </p:nvSpPr>
        <p:spPr>
          <a:xfrm>
            <a:off x="254701" y="271172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6941820" cy="16078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2711728"/>
            <a:ext cx="5890260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83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추천 및 </a:t>
            </a:r>
            <a:r>
              <a:rPr lang="ko-KR" altLang="en-US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기능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한 사용자가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클릭 시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+ 1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추천 불가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기능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AJAX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2" y="1103907"/>
            <a:ext cx="9000000" cy="5605007"/>
          </a:xfrm>
          <a:prstGeom prst="rect">
            <a:avLst/>
          </a:prstGeom>
        </p:spPr>
      </p:pic>
      <p:sp>
        <p:nvSpPr>
          <p:cNvPr id="24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6" y="2277388"/>
            <a:ext cx="4183380" cy="117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3" name="Rectangle 26"/>
          <p:cNvSpPr/>
          <p:nvPr/>
        </p:nvSpPr>
        <p:spPr>
          <a:xfrm>
            <a:off x="254702" y="227738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1" y="3450868"/>
            <a:ext cx="1120140" cy="8458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4" name="Rectangle 26"/>
          <p:cNvSpPr/>
          <p:nvPr/>
        </p:nvSpPr>
        <p:spPr>
          <a:xfrm>
            <a:off x="254057" y="345086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6" y="5550674"/>
            <a:ext cx="4191000" cy="1158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5" name="Rectangle 26"/>
          <p:cNvSpPr/>
          <p:nvPr/>
        </p:nvSpPr>
        <p:spPr>
          <a:xfrm>
            <a:off x="254702" y="555067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75181" y="4296688"/>
            <a:ext cx="3539619" cy="732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95321" y="4296688"/>
            <a:ext cx="2976070" cy="732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695321" y="3450868"/>
            <a:ext cx="2976070" cy="981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114800" y="4432852"/>
            <a:ext cx="556591" cy="5963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26" y="1103907"/>
            <a:ext cx="4487875" cy="39252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9" name="Rectangle 26"/>
          <p:cNvSpPr/>
          <p:nvPr/>
        </p:nvSpPr>
        <p:spPr>
          <a:xfrm>
            <a:off x="4445702" y="1103907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3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3785139" cy="25536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추천 및 </a:t>
            </a:r>
            <a:r>
              <a:rPr lang="ko-KR" altLang="en-US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기능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+ 1,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추천인에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데이터에 뒤이어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추천 확인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후 입력 데이터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40" y="1103908"/>
            <a:ext cx="5118234" cy="3679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Rectangle 26"/>
          <p:cNvSpPr/>
          <p:nvPr/>
        </p:nvSpPr>
        <p:spPr>
          <a:xfrm>
            <a:off x="4039840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0" y="3657600"/>
            <a:ext cx="3009900" cy="2331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0" name="Rectangle 26"/>
          <p:cNvSpPr/>
          <p:nvPr/>
        </p:nvSpPr>
        <p:spPr>
          <a:xfrm>
            <a:off x="708816" y="3657600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8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추천 및 </a:t>
            </a:r>
            <a:r>
              <a:rPr lang="ko-KR" altLang="en-US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 작성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댓글인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21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8678876" cy="1181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1421294" y="4160464"/>
            <a:ext cx="6052932" cy="819039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Rectangle 26"/>
          <p:cNvSpPr/>
          <p:nvPr/>
        </p:nvSpPr>
        <p:spPr>
          <a:xfrm>
            <a:off x="1260732" y="389798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추천 및 </a:t>
            </a:r>
            <a:r>
              <a:rPr lang="ko-KR" altLang="en-US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클릭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 버튼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입력 후 완료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AJAX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클릭 시 삭제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삭제된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AJAX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8678876" cy="960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2064028"/>
            <a:ext cx="8678876" cy="960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3024148"/>
            <a:ext cx="8678876" cy="960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5550674"/>
            <a:ext cx="4206240" cy="1158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4701" y="206402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Rectangle 26"/>
          <p:cNvSpPr/>
          <p:nvPr/>
        </p:nvSpPr>
        <p:spPr>
          <a:xfrm>
            <a:off x="254701" y="302414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2" name="Rectangle 26"/>
          <p:cNvSpPr/>
          <p:nvPr/>
        </p:nvSpPr>
        <p:spPr>
          <a:xfrm>
            <a:off x="254701" y="555067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421294" y="4478512"/>
            <a:ext cx="6052932" cy="819039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Rectangle 26"/>
          <p:cNvSpPr/>
          <p:nvPr/>
        </p:nvSpPr>
        <p:spPr>
          <a:xfrm>
            <a:off x="1240854" y="4259912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2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추천 및 </a:t>
            </a:r>
            <a:r>
              <a:rPr lang="ko-KR" altLang="en-US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8359140" cy="3352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21" y="4072394"/>
            <a:ext cx="4831080" cy="2636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Rectangle 26"/>
          <p:cNvSpPr/>
          <p:nvPr/>
        </p:nvSpPr>
        <p:spPr>
          <a:xfrm>
            <a:off x="4102497" y="407239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2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1885070"/>
            <a:ext cx="12192000" cy="288387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1885070"/>
            <a:ext cx="12192000" cy="2883877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95" y="2355008"/>
            <a:ext cx="972000" cy="972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739" y="2626718"/>
            <a:ext cx="1353890" cy="648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65" y="2626718"/>
            <a:ext cx="1322379" cy="648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62" y="2713118"/>
            <a:ext cx="1307590" cy="5616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52" y="2463008"/>
            <a:ext cx="864000" cy="86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06769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JAVA(JSP)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02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DB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54331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HTML/CSS/JS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22826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jQuery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92758" y="34729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AJAX</a:t>
            </a:r>
            <a:endParaRPr lang="ko-KR" altLang="en-US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2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API(</a:t>
            </a:r>
            <a:r>
              <a:rPr lang="en-US" altLang="ko-KR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open API)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문단 순서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title: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description: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originallink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언론사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link: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644800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9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419137" y="2449003"/>
            <a:ext cx="6045149" cy="145740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Rectangle 26"/>
          <p:cNvSpPr/>
          <p:nvPr/>
        </p:nvSpPr>
        <p:spPr>
          <a:xfrm>
            <a:off x="1407660" y="2439061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API(</a:t>
            </a:r>
            <a:r>
              <a:rPr lang="en-US" altLang="ko-KR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open API)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 결과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가이드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게시판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JSP</a:t>
            </a: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4906022" cy="56050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723" y="1103908"/>
            <a:ext cx="4088896" cy="2342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tangle 26"/>
          <p:cNvSpPr/>
          <p:nvPr/>
        </p:nvSpPr>
        <p:spPr>
          <a:xfrm>
            <a:off x="4839599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API(</a:t>
            </a:r>
            <a:r>
              <a:rPr lang="en-US" altLang="ko-KR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open API)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API Java class</a:t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JSON Parsing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6984278" cy="3825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878" y="2947284"/>
            <a:ext cx="4378822" cy="37616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Rectangle 26"/>
          <p:cNvSpPr/>
          <p:nvPr/>
        </p:nvSpPr>
        <p:spPr>
          <a:xfrm>
            <a:off x="4554754" y="294728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기능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I’mport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API)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게시물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물품 정보 포함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참여하기 클릭 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6" name="Rectangle 26"/>
          <p:cNvSpPr/>
          <p:nvPr/>
        </p:nvSpPr>
        <p:spPr>
          <a:xfrm>
            <a:off x="254057" y="110440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46842" y="4273348"/>
            <a:ext cx="586409" cy="338408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26"/>
          <p:cNvSpPr/>
          <p:nvPr/>
        </p:nvSpPr>
        <p:spPr>
          <a:xfrm>
            <a:off x="6785353" y="3967940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기능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I’mport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API)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물품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입찰 금액 입력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입찰 성공 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금액이 최대가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높을 경우 최대가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강제 조정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6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384238" y="2981739"/>
            <a:ext cx="2901144" cy="437321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26"/>
          <p:cNvSpPr/>
          <p:nvPr/>
        </p:nvSpPr>
        <p:spPr>
          <a:xfrm>
            <a:off x="4092931" y="2981739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055" y="3528724"/>
            <a:ext cx="4183380" cy="1158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435" y="4855596"/>
            <a:ext cx="4198620" cy="1341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Rectangle 26"/>
          <p:cNvSpPr/>
          <p:nvPr/>
        </p:nvSpPr>
        <p:spPr>
          <a:xfrm>
            <a:off x="4092931" y="352872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Rectangle 26"/>
          <p:cNvSpPr/>
          <p:nvPr/>
        </p:nvSpPr>
        <p:spPr>
          <a:xfrm>
            <a:off x="4092931" y="4855596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10" y="1103908"/>
            <a:ext cx="5077591" cy="15655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Rectangle 26"/>
          <p:cNvSpPr/>
          <p:nvPr/>
        </p:nvSpPr>
        <p:spPr>
          <a:xfrm>
            <a:off x="3855986" y="1106653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기능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I’mport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API)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요청을 위한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IMP.request_pay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경매물품 최대가로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한번에 낙찰 시 결제 창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DB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데이터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98" y="1103133"/>
            <a:ext cx="5390103" cy="4114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0" y="2594724"/>
            <a:ext cx="4573915" cy="4114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Rectangle 26"/>
          <p:cNvSpPr/>
          <p:nvPr/>
        </p:nvSpPr>
        <p:spPr>
          <a:xfrm>
            <a:off x="254701" y="2219502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Rectangle 26"/>
          <p:cNvSpPr/>
          <p:nvPr/>
        </p:nvSpPr>
        <p:spPr>
          <a:xfrm>
            <a:off x="3543474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15" y="4841903"/>
            <a:ext cx="2178180" cy="1867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Rectangle 26"/>
          <p:cNvSpPr/>
          <p:nvPr/>
        </p:nvSpPr>
        <p:spPr>
          <a:xfrm>
            <a:off x="4828615" y="4842821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02216" y="1808443"/>
            <a:ext cx="904461" cy="338408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90861" y="6370451"/>
            <a:ext cx="615934" cy="338408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36984" y="3786809"/>
            <a:ext cx="615934" cy="208722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/>
          <p:cNvCxnSpPr>
            <a:stCxn id="25" idx="2"/>
            <a:endCxn id="24" idx="1"/>
          </p:cNvCxnSpPr>
          <p:nvPr/>
        </p:nvCxnSpPr>
        <p:spPr>
          <a:xfrm>
            <a:off x="1344951" y="3995531"/>
            <a:ext cx="5045910" cy="2544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23" idx="2"/>
            <a:endCxn id="24" idx="0"/>
          </p:cNvCxnSpPr>
          <p:nvPr/>
        </p:nvCxnSpPr>
        <p:spPr>
          <a:xfrm flipH="1">
            <a:off x="6698828" y="2146851"/>
            <a:ext cx="1555619" cy="422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5" idx="3"/>
            <a:endCxn id="23" idx="1"/>
          </p:cNvCxnSpPr>
          <p:nvPr/>
        </p:nvCxnSpPr>
        <p:spPr>
          <a:xfrm flipV="1">
            <a:off x="1652918" y="1977647"/>
            <a:ext cx="6149298" cy="1913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기능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I’mport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API)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I’mport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내역 확인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16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게시판 관리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페이지 메인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Calender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관리자로 로그인 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관리자페이지 이동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36701" y="669213"/>
            <a:ext cx="1818000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21" y="1103908"/>
            <a:ext cx="1744980" cy="1028700"/>
          </a:xfrm>
          <a:prstGeom prst="rect">
            <a:avLst/>
          </a:prstGeom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441" y="2132608"/>
            <a:ext cx="1653540" cy="105918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7444805" y="1103908"/>
            <a:ext cx="1809896" cy="2087880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Rectangle 26"/>
          <p:cNvSpPr/>
          <p:nvPr/>
        </p:nvSpPr>
        <p:spPr>
          <a:xfrm>
            <a:off x="7234318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8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9"/>
            <a:ext cx="5968980" cy="4131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게시판 관리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List,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찾기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 비밀번호 변경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 강제탈퇴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찾기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찾기 결과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36701" y="669213"/>
            <a:ext cx="1818000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21" y="2577617"/>
            <a:ext cx="5968980" cy="4131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Rectangle 26"/>
          <p:cNvSpPr/>
          <p:nvPr/>
        </p:nvSpPr>
        <p:spPr>
          <a:xfrm>
            <a:off x="2964597" y="2577617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31434" y="1623660"/>
            <a:ext cx="1918939" cy="26302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Rectangle 26"/>
          <p:cNvSpPr/>
          <p:nvPr/>
        </p:nvSpPr>
        <p:spPr>
          <a:xfrm>
            <a:off x="3031434" y="124843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게시판 관리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활성화 클릭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readonly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 제거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변경할 비밀번호 입력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클릭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AJAX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DB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실제 변경된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script code</a:t>
            </a: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36701" y="669213"/>
            <a:ext cx="1818000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5" y="1103908"/>
            <a:ext cx="7182000" cy="35232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57" y="3185670"/>
            <a:ext cx="7181997" cy="35232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941" y="2027430"/>
            <a:ext cx="4175760" cy="1158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41" y="3538994"/>
            <a:ext cx="1783556" cy="3169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1" name="Rectangle 26"/>
          <p:cNvSpPr/>
          <p:nvPr/>
        </p:nvSpPr>
        <p:spPr>
          <a:xfrm>
            <a:off x="2939817" y="2027430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Rectangle 26"/>
          <p:cNvSpPr/>
          <p:nvPr/>
        </p:nvSpPr>
        <p:spPr>
          <a:xfrm>
            <a:off x="2073356" y="281044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Rectangle 26"/>
          <p:cNvSpPr/>
          <p:nvPr/>
        </p:nvSpPr>
        <p:spPr>
          <a:xfrm>
            <a:off x="3559917" y="353899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92087" y="2027430"/>
            <a:ext cx="781270" cy="2524692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099771" y="4098082"/>
            <a:ext cx="781270" cy="2610832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496338" y="1688544"/>
            <a:ext cx="1371601" cy="338408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Rectangle 26"/>
          <p:cNvSpPr/>
          <p:nvPr/>
        </p:nvSpPr>
        <p:spPr>
          <a:xfrm>
            <a:off x="5496338" y="1313322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50" y="3538994"/>
            <a:ext cx="3590104" cy="31699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88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ER Diagram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455"/>
            <a:ext cx="12192000" cy="54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4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게시판 관리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선택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kong1124, 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ttt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mmm,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aaa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yyy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nnn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탈퇴 처리 후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kong1124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ttt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mmm,</a:t>
            </a:r>
            <a:b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aaa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yyy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nnn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탈퇴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36701" y="669213"/>
            <a:ext cx="1818000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7190104" cy="35076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01" y="2027791"/>
            <a:ext cx="4191000" cy="1173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97" y="3201271"/>
            <a:ext cx="7190104" cy="35076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모서리가 둥근 직사각형 20"/>
          <p:cNvSpPr/>
          <p:nvPr/>
        </p:nvSpPr>
        <p:spPr>
          <a:xfrm>
            <a:off x="7205870" y="1725008"/>
            <a:ext cx="510364" cy="26302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Rectangle 26"/>
          <p:cNvSpPr/>
          <p:nvPr/>
        </p:nvSpPr>
        <p:spPr>
          <a:xfrm>
            <a:off x="4742577" y="2027791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Rectangle 26"/>
          <p:cNvSpPr/>
          <p:nvPr/>
        </p:nvSpPr>
        <p:spPr>
          <a:xfrm>
            <a:off x="1723681" y="3201271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게시판 관리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관리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관리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 삭제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36701" y="669213"/>
            <a:ext cx="1818000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6"/>
            <a:ext cx="7181655" cy="39352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97" y="2769054"/>
            <a:ext cx="7190104" cy="3939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1" name="Rectangle 26"/>
          <p:cNvSpPr/>
          <p:nvPr/>
        </p:nvSpPr>
        <p:spPr>
          <a:xfrm>
            <a:off x="1743473" y="276905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56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게시판 관리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관리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번호 선택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- 12, 16, 21 23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삭제 버튼 클릭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후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4. 12, 16, 21, 23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삭제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36701" y="669213"/>
            <a:ext cx="1818000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7190104" cy="3939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21" y="2072426"/>
            <a:ext cx="4183380" cy="11506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777" y="3223046"/>
            <a:ext cx="7219921" cy="34858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1" name="Rectangle 26"/>
          <p:cNvSpPr/>
          <p:nvPr/>
        </p:nvSpPr>
        <p:spPr>
          <a:xfrm>
            <a:off x="4744805" y="2072426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Rectangle 26"/>
          <p:cNvSpPr/>
          <p:nvPr/>
        </p:nvSpPr>
        <p:spPr>
          <a:xfrm>
            <a:off x="1713653" y="3223046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290748" y="1749286"/>
            <a:ext cx="455304" cy="26302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Rectangle 26"/>
          <p:cNvSpPr/>
          <p:nvPr/>
        </p:nvSpPr>
        <p:spPr>
          <a:xfrm>
            <a:off x="7290748" y="137406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게시판 관리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관리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 전체 글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결과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36701" y="669213"/>
            <a:ext cx="1818000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5" y="1103908"/>
            <a:ext cx="7190104" cy="34714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tangle 26"/>
          <p:cNvSpPr/>
          <p:nvPr/>
        </p:nvSpPr>
        <p:spPr>
          <a:xfrm>
            <a:off x="254701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1" name="Rectangle 26"/>
          <p:cNvSpPr/>
          <p:nvPr/>
        </p:nvSpPr>
        <p:spPr>
          <a:xfrm>
            <a:off x="5022177" y="138197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22177" y="1757200"/>
            <a:ext cx="2273143" cy="263027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ectangle 26"/>
          <p:cNvSpPr/>
          <p:nvPr/>
        </p:nvSpPr>
        <p:spPr>
          <a:xfrm>
            <a:off x="1743473" y="3237442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805" y="3237442"/>
            <a:ext cx="7190104" cy="34714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80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2776994"/>
            <a:ext cx="5745480" cy="3931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 기능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차트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가입자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GROUP BY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차트 출력 결과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36701" y="669213"/>
            <a:ext cx="1818000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6"/>
          <p:cNvSpPr/>
          <p:nvPr/>
        </p:nvSpPr>
        <p:spPr>
          <a:xfrm>
            <a:off x="254701" y="277699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97" y="1103908"/>
            <a:ext cx="5390104" cy="34520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Rectangle 26"/>
          <p:cNvSpPr/>
          <p:nvPr/>
        </p:nvSpPr>
        <p:spPr>
          <a:xfrm>
            <a:off x="3543473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7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 기능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차트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관리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ASELL: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BOARD: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중고매매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FBOARD: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 MER-: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차트 출력 결과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44805" y="669213"/>
            <a:ext cx="1800000" cy="0"/>
          </a:xfrm>
          <a:prstGeom prst="line">
            <a:avLst/>
          </a:prstGeom>
          <a:ln w="38100">
            <a:solidFill>
              <a:srgbClr val="F3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44805" y="669213"/>
            <a:ext cx="1800000" cy="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436701" y="669213"/>
            <a:ext cx="1818000" cy="0"/>
          </a:xfrm>
          <a:prstGeom prst="line">
            <a:avLst/>
          </a:prstGeom>
          <a:ln w="38100">
            <a:solidFill>
              <a:srgbClr val="2980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44805" y="669600"/>
            <a:ext cx="1800000" cy="0"/>
          </a:xfrm>
          <a:prstGeom prst="line">
            <a:avLst/>
          </a:prstGeom>
          <a:ln w="38100">
            <a:solidFill>
              <a:srgbClr val="C03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6"/>
          <p:cNvSpPr/>
          <p:nvPr/>
        </p:nvSpPr>
        <p:spPr>
          <a:xfrm>
            <a:off x="3543473" y="1103907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3202772"/>
            <a:ext cx="7209896" cy="35061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97" y="1103907"/>
            <a:ext cx="5390104" cy="34520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Rectangle 26"/>
          <p:cNvSpPr/>
          <p:nvPr/>
        </p:nvSpPr>
        <p:spPr>
          <a:xfrm>
            <a:off x="254701" y="3202772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3776229" y="670155"/>
            <a:ext cx="4170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방향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065974" y="3820885"/>
            <a:ext cx="2791377" cy="632361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492824" y="3820885"/>
            <a:ext cx="2791377" cy="632361"/>
          </a:xfrm>
          <a:prstGeom prst="round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19674" y="3820885"/>
            <a:ext cx="2791377" cy="632361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346523" y="3820885"/>
            <a:ext cx="2791377" cy="632361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>
            <a:off x="1978603" y="3607129"/>
            <a:ext cx="206457" cy="213756"/>
          </a:xfrm>
          <a:prstGeom prst="triangle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>
            <a:off x="7108904" y="3607129"/>
            <a:ext cx="206457" cy="213756"/>
          </a:xfrm>
          <a:prstGeom prst="triangle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/>
          <p:cNvSpPr/>
          <p:nvPr/>
        </p:nvSpPr>
        <p:spPr>
          <a:xfrm flipV="1">
            <a:off x="9614790" y="4453246"/>
            <a:ext cx="206457" cy="213756"/>
          </a:xfrm>
          <a:prstGeom prst="triangle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flipV="1">
            <a:off x="4554633" y="4453246"/>
            <a:ext cx="206457" cy="213756"/>
          </a:xfrm>
          <a:prstGeom prst="triangl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86348" y="4864100"/>
            <a:ext cx="2333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1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게시판 채팅 시스템 구현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75548" y="4864099"/>
            <a:ext cx="233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쿼리문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등을 통해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개선 및 코드 최적화로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유지보수를 편리하게 개선</a:t>
            </a:r>
            <a:endParaRPr lang="ko-KR" altLang="en-US" sz="1200" b="1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45469" y="2957134"/>
            <a:ext cx="2333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</a:rPr>
              <a:t>회원 및 게시물 신고 기능 추가</a:t>
            </a:r>
            <a:endParaRPr lang="ko-KR" alt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9498" y="2957134"/>
            <a:ext cx="2333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</a:rPr>
              <a:t>Spring Framework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</a:rPr>
              <a:t>및 </a:t>
            </a:r>
            <a:r>
              <a:rPr lang="en-US" altLang="ko-KR" sz="1200" b="1" dirty="0" err="1" smtClean="0">
                <a:solidFill>
                  <a:schemeClr val="accent3">
                    <a:lumMod val="50000"/>
                  </a:schemeClr>
                </a:solidFill>
              </a:rPr>
              <a:t>MyBatis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accent3">
                    <a:lumMod val="50000"/>
                  </a:schemeClr>
                </a:solidFill>
              </a:rPr>
              <a:t>적용</a:t>
            </a:r>
            <a:endParaRPr lang="ko-KR" alt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59498" y="4873837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01</a:t>
            </a:r>
            <a:endParaRPr lang="ko-KR" altLang="en-US" sz="540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6348" y="2486701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02</a:t>
            </a:r>
            <a:endParaRPr lang="ko-KR" altLang="en-US" sz="540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45469" y="4873837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03</a:t>
            </a:r>
            <a:endParaRPr lang="ko-KR" altLang="en-US" sz="540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11051" y="2486701"/>
            <a:ext cx="233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mtClean="0">
                <a:solidFill>
                  <a:srgbClr val="939BA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04</a:t>
            </a:r>
            <a:endParaRPr lang="ko-KR" altLang="en-US" sz="540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7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445566"/>
                </a:solidFill>
                <a:latin typeface="+mn-ea"/>
              </a:rPr>
              <a:t>감사합니다</a:t>
            </a:r>
            <a:endParaRPr lang="ko-KR" altLang="en-US" sz="3200" spc="-150" dirty="0">
              <a:solidFill>
                <a:srgbClr val="445566"/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901874" y="4935255"/>
            <a:ext cx="10158608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57" y="4165199"/>
            <a:ext cx="266700" cy="26670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5149303" y="2069926"/>
            <a:ext cx="1656000" cy="1656000"/>
            <a:chOff x="2157747" y="2732978"/>
            <a:chExt cx="796865" cy="796865"/>
          </a:xfrm>
          <a:solidFill>
            <a:srgbClr val="9BBB59"/>
          </a:solidFill>
        </p:grpSpPr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378130" y="3039273"/>
              <a:ext cx="107079" cy="201707"/>
            </a:xfrm>
            <a:custGeom>
              <a:avLst/>
              <a:gdLst>
                <a:gd name="T0" fmla="*/ 0 w 428"/>
                <a:gd name="T1" fmla="*/ 0 h 810"/>
                <a:gd name="T2" fmla="*/ 0 w 428"/>
                <a:gd name="T3" fmla="*/ 810 h 810"/>
                <a:gd name="T4" fmla="*/ 428 w 428"/>
                <a:gd name="T5" fmla="*/ 415 h 810"/>
                <a:gd name="T6" fmla="*/ 0 w 428"/>
                <a:gd name="T7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810">
                  <a:moveTo>
                    <a:pt x="0" y="0"/>
                  </a:moveTo>
                  <a:lnTo>
                    <a:pt x="0" y="810"/>
                  </a:lnTo>
                  <a:lnTo>
                    <a:pt x="428" y="4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2417973" y="3009391"/>
              <a:ext cx="285129" cy="136961"/>
            </a:xfrm>
            <a:custGeom>
              <a:avLst/>
              <a:gdLst>
                <a:gd name="T0" fmla="*/ 1141 w 1141"/>
                <a:gd name="T1" fmla="*/ 0 h 551"/>
                <a:gd name="T2" fmla="*/ 0 w 1141"/>
                <a:gd name="T3" fmla="*/ 0 h 551"/>
                <a:gd name="T4" fmla="*/ 571 w 1141"/>
                <a:gd name="T5" fmla="*/ 551 h 551"/>
                <a:gd name="T6" fmla="*/ 1141 w 1141"/>
                <a:gd name="T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1" h="551">
                  <a:moveTo>
                    <a:pt x="1141" y="0"/>
                  </a:moveTo>
                  <a:lnTo>
                    <a:pt x="0" y="0"/>
                  </a:lnTo>
                  <a:lnTo>
                    <a:pt x="571" y="551"/>
                  </a:lnTo>
                  <a:lnTo>
                    <a:pt x="114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2420463" y="3176234"/>
              <a:ext cx="281393" cy="93383"/>
            </a:xfrm>
            <a:custGeom>
              <a:avLst/>
              <a:gdLst>
                <a:gd name="T0" fmla="*/ 633 w 1130"/>
                <a:gd name="T1" fmla="*/ 89 h 373"/>
                <a:gd name="T2" fmla="*/ 633 w 1130"/>
                <a:gd name="T3" fmla="*/ 89 h 373"/>
                <a:gd name="T4" fmla="*/ 626 w 1130"/>
                <a:gd name="T5" fmla="*/ 96 h 373"/>
                <a:gd name="T6" fmla="*/ 618 w 1130"/>
                <a:gd name="T7" fmla="*/ 102 h 373"/>
                <a:gd name="T8" fmla="*/ 609 w 1130"/>
                <a:gd name="T9" fmla="*/ 107 h 373"/>
                <a:gd name="T10" fmla="*/ 600 w 1130"/>
                <a:gd name="T11" fmla="*/ 110 h 373"/>
                <a:gd name="T12" fmla="*/ 592 w 1130"/>
                <a:gd name="T13" fmla="*/ 114 h 373"/>
                <a:gd name="T14" fmla="*/ 582 w 1130"/>
                <a:gd name="T15" fmla="*/ 116 h 373"/>
                <a:gd name="T16" fmla="*/ 573 w 1130"/>
                <a:gd name="T17" fmla="*/ 118 h 373"/>
                <a:gd name="T18" fmla="*/ 564 w 1130"/>
                <a:gd name="T19" fmla="*/ 118 h 373"/>
                <a:gd name="T20" fmla="*/ 564 w 1130"/>
                <a:gd name="T21" fmla="*/ 118 h 373"/>
                <a:gd name="T22" fmla="*/ 554 w 1130"/>
                <a:gd name="T23" fmla="*/ 118 h 373"/>
                <a:gd name="T24" fmla="*/ 545 w 1130"/>
                <a:gd name="T25" fmla="*/ 116 h 373"/>
                <a:gd name="T26" fmla="*/ 535 w 1130"/>
                <a:gd name="T27" fmla="*/ 114 h 373"/>
                <a:gd name="T28" fmla="*/ 527 w 1130"/>
                <a:gd name="T29" fmla="*/ 110 h 373"/>
                <a:gd name="T30" fmla="*/ 518 w 1130"/>
                <a:gd name="T31" fmla="*/ 107 h 373"/>
                <a:gd name="T32" fmla="*/ 509 w 1130"/>
                <a:gd name="T33" fmla="*/ 102 h 373"/>
                <a:gd name="T34" fmla="*/ 502 w 1130"/>
                <a:gd name="T35" fmla="*/ 96 h 373"/>
                <a:gd name="T36" fmla="*/ 494 w 1130"/>
                <a:gd name="T37" fmla="*/ 89 h 373"/>
                <a:gd name="T38" fmla="*/ 403 w 1130"/>
                <a:gd name="T39" fmla="*/ 2 h 373"/>
                <a:gd name="T40" fmla="*/ 0 w 1130"/>
                <a:gd name="T41" fmla="*/ 373 h 373"/>
                <a:gd name="T42" fmla="*/ 1130 w 1130"/>
                <a:gd name="T43" fmla="*/ 373 h 373"/>
                <a:gd name="T44" fmla="*/ 726 w 1130"/>
                <a:gd name="T45" fmla="*/ 0 h 373"/>
                <a:gd name="T46" fmla="*/ 633 w 1130"/>
                <a:gd name="T47" fmla="*/ 8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30" h="373">
                  <a:moveTo>
                    <a:pt x="633" y="89"/>
                  </a:moveTo>
                  <a:lnTo>
                    <a:pt x="633" y="89"/>
                  </a:lnTo>
                  <a:lnTo>
                    <a:pt x="626" y="96"/>
                  </a:lnTo>
                  <a:lnTo>
                    <a:pt x="618" y="102"/>
                  </a:lnTo>
                  <a:lnTo>
                    <a:pt x="609" y="107"/>
                  </a:lnTo>
                  <a:lnTo>
                    <a:pt x="600" y="110"/>
                  </a:lnTo>
                  <a:lnTo>
                    <a:pt x="592" y="114"/>
                  </a:lnTo>
                  <a:lnTo>
                    <a:pt x="582" y="116"/>
                  </a:lnTo>
                  <a:lnTo>
                    <a:pt x="573" y="118"/>
                  </a:lnTo>
                  <a:lnTo>
                    <a:pt x="564" y="118"/>
                  </a:lnTo>
                  <a:lnTo>
                    <a:pt x="564" y="118"/>
                  </a:lnTo>
                  <a:lnTo>
                    <a:pt x="554" y="118"/>
                  </a:lnTo>
                  <a:lnTo>
                    <a:pt x="545" y="116"/>
                  </a:lnTo>
                  <a:lnTo>
                    <a:pt x="535" y="114"/>
                  </a:lnTo>
                  <a:lnTo>
                    <a:pt x="527" y="110"/>
                  </a:lnTo>
                  <a:lnTo>
                    <a:pt x="518" y="107"/>
                  </a:lnTo>
                  <a:lnTo>
                    <a:pt x="509" y="102"/>
                  </a:lnTo>
                  <a:lnTo>
                    <a:pt x="502" y="96"/>
                  </a:lnTo>
                  <a:lnTo>
                    <a:pt x="494" y="89"/>
                  </a:lnTo>
                  <a:lnTo>
                    <a:pt x="403" y="2"/>
                  </a:lnTo>
                  <a:lnTo>
                    <a:pt x="0" y="373"/>
                  </a:lnTo>
                  <a:lnTo>
                    <a:pt x="1130" y="373"/>
                  </a:lnTo>
                  <a:lnTo>
                    <a:pt x="726" y="0"/>
                  </a:lnTo>
                  <a:lnTo>
                    <a:pt x="633" y="8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2637111" y="3039273"/>
              <a:ext cx="105834" cy="200462"/>
            </a:xfrm>
            <a:custGeom>
              <a:avLst/>
              <a:gdLst>
                <a:gd name="T0" fmla="*/ 426 w 426"/>
                <a:gd name="T1" fmla="*/ 807 h 807"/>
                <a:gd name="T2" fmla="*/ 426 w 426"/>
                <a:gd name="T3" fmla="*/ 0 h 807"/>
                <a:gd name="T4" fmla="*/ 0 w 426"/>
                <a:gd name="T5" fmla="*/ 414 h 807"/>
                <a:gd name="T6" fmla="*/ 426 w 42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807">
                  <a:moveTo>
                    <a:pt x="426" y="807"/>
                  </a:moveTo>
                  <a:lnTo>
                    <a:pt x="426" y="0"/>
                  </a:lnTo>
                  <a:lnTo>
                    <a:pt x="0" y="414"/>
                  </a:lnTo>
                  <a:lnTo>
                    <a:pt x="426" y="80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2157747" y="2732978"/>
              <a:ext cx="796865" cy="796865"/>
            </a:xfrm>
            <a:custGeom>
              <a:avLst/>
              <a:gdLst>
                <a:gd name="T0" fmla="*/ 1435 w 3197"/>
                <a:gd name="T1" fmla="*/ 8 h 3196"/>
                <a:gd name="T2" fmla="*/ 1200 w 3197"/>
                <a:gd name="T3" fmla="*/ 50 h 3196"/>
                <a:gd name="T4" fmla="*/ 977 w 3197"/>
                <a:gd name="T5" fmla="*/ 126 h 3196"/>
                <a:gd name="T6" fmla="*/ 770 w 3197"/>
                <a:gd name="T7" fmla="*/ 230 h 3196"/>
                <a:gd name="T8" fmla="*/ 582 w 3197"/>
                <a:gd name="T9" fmla="*/ 365 h 3196"/>
                <a:gd name="T10" fmla="*/ 416 w 3197"/>
                <a:gd name="T11" fmla="*/ 523 h 3196"/>
                <a:gd name="T12" fmla="*/ 274 w 3197"/>
                <a:gd name="T13" fmla="*/ 704 h 3196"/>
                <a:gd name="T14" fmla="*/ 158 w 3197"/>
                <a:gd name="T15" fmla="*/ 904 h 3196"/>
                <a:gd name="T16" fmla="*/ 72 w 3197"/>
                <a:gd name="T17" fmla="*/ 1122 h 3196"/>
                <a:gd name="T18" fmla="*/ 19 w 3197"/>
                <a:gd name="T19" fmla="*/ 1354 h 3196"/>
                <a:gd name="T20" fmla="*/ 0 w 3197"/>
                <a:gd name="T21" fmla="*/ 1597 h 3196"/>
                <a:gd name="T22" fmla="*/ 13 w 3197"/>
                <a:gd name="T23" fmla="*/ 1801 h 3196"/>
                <a:gd name="T24" fmla="*/ 62 w 3197"/>
                <a:gd name="T25" fmla="*/ 2035 h 3196"/>
                <a:gd name="T26" fmla="*/ 142 w 3197"/>
                <a:gd name="T27" fmla="*/ 2255 h 3196"/>
                <a:gd name="T28" fmla="*/ 253 w 3197"/>
                <a:gd name="T29" fmla="*/ 2458 h 3196"/>
                <a:gd name="T30" fmla="*/ 390 w 3197"/>
                <a:gd name="T31" fmla="*/ 2643 h 3196"/>
                <a:gd name="T32" fmla="*/ 553 w 3197"/>
                <a:gd name="T33" fmla="*/ 2806 h 3196"/>
                <a:gd name="T34" fmla="*/ 738 w 3197"/>
                <a:gd name="T35" fmla="*/ 2944 h 3196"/>
                <a:gd name="T36" fmla="*/ 942 w 3197"/>
                <a:gd name="T37" fmla="*/ 3054 h 3196"/>
                <a:gd name="T38" fmla="*/ 1161 w 3197"/>
                <a:gd name="T39" fmla="*/ 3135 h 3196"/>
                <a:gd name="T40" fmla="*/ 1395 w 3197"/>
                <a:gd name="T41" fmla="*/ 3183 h 3196"/>
                <a:gd name="T42" fmla="*/ 1599 w 3197"/>
                <a:gd name="T43" fmla="*/ 3196 h 3196"/>
                <a:gd name="T44" fmla="*/ 1842 w 3197"/>
                <a:gd name="T45" fmla="*/ 3177 h 3196"/>
                <a:gd name="T46" fmla="*/ 2074 w 3197"/>
                <a:gd name="T47" fmla="*/ 3124 h 3196"/>
                <a:gd name="T48" fmla="*/ 2292 w 3197"/>
                <a:gd name="T49" fmla="*/ 3038 h 3196"/>
                <a:gd name="T50" fmla="*/ 2492 w 3197"/>
                <a:gd name="T51" fmla="*/ 2923 h 3196"/>
                <a:gd name="T52" fmla="*/ 2673 w 3197"/>
                <a:gd name="T53" fmla="*/ 2780 h 3196"/>
                <a:gd name="T54" fmla="*/ 2831 w 3197"/>
                <a:gd name="T55" fmla="*/ 2614 h 3196"/>
                <a:gd name="T56" fmla="*/ 2966 w 3197"/>
                <a:gd name="T57" fmla="*/ 2427 h 3196"/>
                <a:gd name="T58" fmla="*/ 3072 w 3197"/>
                <a:gd name="T59" fmla="*/ 2219 h 3196"/>
                <a:gd name="T60" fmla="*/ 3146 w 3197"/>
                <a:gd name="T61" fmla="*/ 1996 h 3196"/>
                <a:gd name="T62" fmla="*/ 3188 w 3197"/>
                <a:gd name="T63" fmla="*/ 1761 h 3196"/>
                <a:gd name="T64" fmla="*/ 3197 w 3197"/>
                <a:gd name="T65" fmla="*/ 1556 h 3196"/>
                <a:gd name="T66" fmla="*/ 3172 w 3197"/>
                <a:gd name="T67" fmla="*/ 1314 h 3196"/>
                <a:gd name="T68" fmla="*/ 3113 w 3197"/>
                <a:gd name="T69" fmla="*/ 1085 h 3196"/>
                <a:gd name="T70" fmla="*/ 3022 w 3197"/>
                <a:gd name="T71" fmla="*/ 870 h 3196"/>
                <a:gd name="T72" fmla="*/ 2902 w 3197"/>
                <a:gd name="T73" fmla="*/ 672 h 3196"/>
                <a:gd name="T74" fmla="*/ 2756 w 3197"/>
                <a:gd name="T75" fmla="*/ 496 h 3196"/>
                <a:gd name="T76" fmla="*/ 2585 w 3197"/>
                <a:gd name="T77" fmla="*/ 340 h 3196"/>
                <a:gd name="T78" fmla="*/ 2394 w 3197"/>
                <a:gd name="T79" fmla="*/ 212 h 3196"/>
                <a:gd name="T80" fmla="*/ 2185 w 3197"/>
                <a:gd name="T81" fmla="*/ 110 h 3196"/>
                <a:gd name="T82" fmla="*/ 1960 w 3197"/>
                <a:gd name="T83" fmla="*/ 41 h 3196"/>
                <a:gd name="T84" fmla="*/ 1722 w 3197"/>
                <a:gd name="T85" fmla="*/ 4 h 3196"/>
                <a:gd name="T86" fmla="*/ 2547 w 3197"/>
                <a:gd name="T87" fmla="*/ 2125 h 3196"/>
                <a:gd name="T88" fmla="*/ 2509 w 3197"/>
                <a:gd name="T89" fmla="*/ 2252 h 3196"/>
                <a:gd name="T90" fmla="*/ 2408 w 3197"/>
                <a:gd name="T91" fmla="*/ 2335 h 3196"/>
                <a:gd name="T92" fmla="*/ 912 w 3197"/>
                <a:gd name="T93" fmla="*/ 2353 h 3196"/>
                <a:gd name="T94" fmla="*/ 785 w 3197"/>
                <a:gd name="T95" fmla="*/ 2313 h 3196"/>
                <a:gd name="T96" fmla="*/ 701 w 3197"/>
                <a:gd name="T97" fmla="*/ 2213 h 3196"/>
                <a:gd name="T98" fmla="*/ 684 w 3197"/>
                <a:gd name="T99" fmla="*/ 1135 h 3196"/>
                <a:gd name="T100" fmla="*/ 723 w 3197"/>
                <a:gd name="T101" fmla="*/ 1007 h 3196"/>
                <a:gd name="T102" fmla="*/ 824 w 3197"/>
                <a:gd name="T103" fmla="*/ 924 h 3196"/>
                <a:gd name="T104" fmla="*/ 2319 w 3197"/>
                <a:gd name="T105" fmla="*/ 907 h 3196"/>
                <a:gd name="T106" fmla="*/ 2447 w 3197"/>
                <a:gd name="T107" fmla="*/ 946 h 3196"/>
                <a:gd name="T108" fmla="*/ 2530 w 3197"/>
                <a:gd name="T109" fmla="*/ 1046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97" h="3196">
                  <a:moveTo>
                    <a:pt x="1599" y="0"/>
                  </a:moveTo>
                  <a:lnTo>
                    <a:pt x="1599" y="0"/>
                  </a:lnTo>
                  <a:lnTo>
                    <a:pt x="1558" y="0"/>
                  </a:lnTo>
                  <a:lnTo>
                    <a:pt x="1517" y="2"/>
                  </a:lnTo>
                  <a:lnTo>
                    <a:pt x="1475" y="4"/>
                  </a:lnTo>
                  <a:lnTo>
                    <a:pt x="1435" y="8"/>
                  </a:lnTo>
                  <a:lnTo>
                    <a:pt x="1395" y="13"/>
                  </a:lnTo>
                  <a:lnTo>
                    <a:pt x="1355" y="18"/>
                  </a:lnTo>
                  <a:lnTo>
                    <a:pt x="1316" y="24"/>
                  </a:lnTo>
                  <a:lnTo>
                    <a:pt x="1276" y="33"/>
                  </a:lnTo>
                  <a:lnTo>
                    <a:pt x="1237" y="41"/>
                  </a:lnTo>
                  <a:lnTo>
                    <a:pt x="1200" y="50"/>
                  </a:lnTo>
                  <a:lnTo>
                    <a:pt x="1161" y="60"/>
                  </a:lnTo>
                  <a:lnTo>
                    <a:pt x="1123" y="71"/>
                  </a:lnTo>
                  <a:lnTo>
                    <a:pt x="1087" y="83"/>
                  </a:lnTo>
                  <a:lnTo>
                    <a:pt x="1049" y="96"/>
                  </a:lnTo>
                  <a:lnTo>
                    <a:pt x="1012" y="110"/>
                  </a:lnTo>
                  <a:lnTo>
                    <a:pt x="977" y="126"/>
                  </a:lnTo>
                  <a:lnTo>
                    <a:pt x="942" y="141"/>
                  </a:lnTo>
                  <a:lnTo>
                    <a:pt x="906" y="157"/>
                  </a:lnTo>
                  <a:lnTo>
                    <a:pt x="871" y="174"/>
                  </a:lnTo>
                  <a:lnTo>
                    <a:pt x="837" y="193"/>
                  </a:lnTo>
                  <a:lnTo>
                    <a:pt x="804" y="212"/>
                  </a:lnTo>
                  <a:lnTo>
                    <a:pt x="770" y="230"/>
                  </a:lnTo>
                  <a:lnTo>
                    <a:pt x="738" y="252"/>
                  </a:lnTo>
                  <a:lnTo>
                    <a:pt x="705" y="273"/>
                  </a:lnTo>
                  <a:lnTo>
                    <a:pt x="674" y="294"/>
                  </a:lnTo>
                  <a:lnTo>
                    <a:pt x="642" y="316"/>
                  </a:lnTo>
                  <a:lnTo>
                    <a:pt x="612" y="340"/>
                  </a:lnTo>
                  <a:lnTo>
                    <a:pt x="582" y="365"/>
                  </a:lnTo>
                  <a:lnTo>
                    <a:pt x="553" y="390"/>
                  </a:lnTo>
                  <a:lnTo>
                    <a:pt x="525" y="414"/>
                  </a:lnTo>
                  <a:lnTo>
                    <a:pt x="496" y="440"/>
                  </a:lnTo>
                  <a:lnTo>
                    <a:pt x="469" y="467"/>
                  </a:lnTo>
                  <a:lnTo>
                    <a:pt x="442" y="496"/>
                  </a:lnTo>
                  <a:lnTo>
                    <a:pt x="416" y="523"/>
                  </a:lnTo>
                  <a:lnTo>
                    <a:pt x="390" y="552"/>
                  </a:lnTo>
                  <a:lnTo>
                    <a:pt x="366" y="582"/>
                  </a:lnTo>
                  <a:lnTo>
                    <a:pt x="342" y="611"/>
                  </a:lnTo>
                  <a:lnTo>
                    <a:pt x="318" y="642"/>
                  </a:lnTo>
                  <a:lnTo>
                    <a:pt x="296" y="672"/>
                  </a:lnTo>
                  <a:lnTo>
                    <a:pt x="274" y="704"/>
                  </a:lnTo>
                  <a:lnTo>
                    <a:pt x="253" y="736"/>
                  </a:lnTo>
                  <a:lnTo>
                    <a:pt x="232" y="769"/>
                  </a:lnTo>
                  <a:lnTo>
                    <a:pt x="212" y="802"/>
                  </a:lnTo>
                  <a:lnTo>
                    <a:pt x="194" y="836"/>
                  </a:lnTo>
                  <a:lnTo>
                    <a:pt x="176" y="870"/>
                  </a:lnTo>
                  <a:lnTo>
                    <a:pt x="158" y="904"/>
                  </a:lnTo>
                  <a:lnTo>
                    <a:pt x="142" y="940"/>
                  </a:lnTo>
                  <a:lnTo>
                    <a:pt x="126" y="975"/>
                  </a:lnTo>
                  <a:lnTo>
                    <a:pt x="111" y="1012"/>
                  </a:lnTo>
                  <a:lnTo>
                    <a:pt x="98" y="1048"/>
                  </a:lnTo>
                  <a:lnTo>
                    <a:pt x="85" y="1085"/>
                  </a:lnTo>
                  <a:lnTo>
                    <a:pt x="72" y="1122"/>
                  </a:lnTo>
                  <a:lnTo>
                    <a:pt x="62" y="1160"/>
                  </a:lnTo>
                  <a:lnTo>
                    <a:pt x="51" y="1198"/>
                  </a:lnTo>
                  <a:lnTo>
                    <a:pt x="42" y="1237"/>
                  </a:lnTo>
                  <a:lnTo>
                    <a:pt x="33" y="1275"/>
                  </a:lnTo>
                  <a:lnTo>
                    <a:pt x="26" y="1314"/>
                  </a:lnTo>
                  <a:lnTo>
                    <a:pt x="19" y="1354"/>
                  </a:lnTo>
                  <a:lnTo>
                    <a:pt x="13" y="1394"/>
                  </a:lnTo>
                  <a:lnTo>
                    <a:pt x="9" y="1435"/>
                  </a:lnTo>
                  <a:lnTo>
                    <a:pt x="5" y="1475"/>
                  </a:lnTo>
                  <a:lnTo>
                    <a:pt x="3" y="1516"/>
                  </a:lnTo>
                  <a:lnTo>
                    <a:pt x="2" y="1556"/>
                  </a:lnTo>
                  <a:lnTo>
                    <a:pt x="0" y="1597"/>
                  </a:lnTo>
                  <a:lnTo>
                    <a:pt x="0" y="1597"/>
                  </a:lnTo>
                  <a:lnTo>
                    <a:pt x="2" y="1638"/>
                  </a:lnTo>
                  <a:lnTo>
                    <a:pt x="3" y="1680"/>
                  </a:lnTo>
                  <a:lnTo>
                    <a:pt x="5" y="1721"/>
                  </a:lnTo>
                  <a:lnTo>
                    <a:pt x="9" y="1761"/>
                  </a:lnTo>
                  <a:lnTo>
                    <a:pt x="13" y="1801"/>
                  </a:lnTo>
                  <a:lnTo>
                    <a:pt x="19" y="1841"/>
                  </a:lnTo>
                  <a:lnTo>
                    <a:pt x="26" y="1880"/>
                  </a:lnTo>
                  <a:lnTo>
                    <a:pt x="33" y="1920"/>
                  </a:lnTo>
                  <a:lnTo>
                    <a:pt x="42" y="1959"/>
                  </a:lnTo>
                  <a:lnTo>
                    <a:pt x="51" y="1996"/>
                  </a:lnTo>
                  <a:lnTo>
                    <a:pt x="62" y="2035"/>
                  </a:lnTo>
                  <a:lnTo>
                    <a:pt x="72" y="2073"/>
                  </a:lnTo>
                  <a:lnTo>
                    <a:pt x="85" y="2110"/>
                  </a:lnTo>
                  <a:lnTo>
                    <a:pt x="98" y="2147"/>
                  </a:lnTo>
                  <a:lnTo>
                    <a:pt x="111" y="2184"/>
                  </a:lnTo>
                  <a:lnTo>
                    <a:pt x="126" y="2219"/>
                  </a:lnTo>
                  <a:lnTo>
                    <a:pt x="142" y="2255"/>
                  </a:lnTo>
                  <a:lnTo>
                    <a:pt x="158" y="2290"/>
                  </a:lnTo>
                  <a:lnTo>
                    <a:pt x="176" y="2325"/>
                  </a:lnTo>
                  <a:lnTo>
                    <a:pt x="194" y="2359"/>
                  </a:lnTo>
                  <a:lnTo>
                    <a:pt x="212" y="2392"/>
                  </a:lnTo>
                  <a:lnTo>
                    <a:pt x="232" y="2427"/>
                  </a:lnTo>
                  <a:lnTo>
                    <a:pt x="253" y="2458"/>
                  </a:lnTo>
                  <a:lnTo>
                    <a:pt x="274" y="2491"/>
                  </a:lnTo>
                  <a:lnTo>
                    <a:pt x="296" y="2522"/>
                  </a:lnTo>
                  <a:lnTo>
                    <a:pt x="318" y="2554"/>
                  </a:lnTo>
                  <a:lnTo>
                    <a:pt x="342" y="2584"/>
                  </a:lnTo>
                  <a:lnTo>
                    <a:pt x="366" y="2614"/>
                  </a:lnTo>
                  <a:lnTo>
                    <a:pt x="390" y="2643"/>
                  </a:lnTo>
                  <a:lnTo>
                    <a:pt x="416" y="2672"/>
                  </a:lnTo>
                  <a:lnTo>
                    <a:pt x="442" y="2700"/>
                  </a:lnTo>
                  <a:lnTo>
                    <a:pt x="469" y="2727"/>
                  </a:lnTo>
                  <a:lnTo>
                    <a:pt x="496" y="2754"/>
                  </a:lnTo>
                  <a:lnTo>
                    <a:pt x="525" y="2780"/>
                  </a:lnTo>
                  <a:lnTo>
                    <a:pt x="553" y="2806"/>
                  </a:lnTo>
                  <a:lnTo>
                    <a:pt x="582" y="2831"/>
                  </a:lnTo>
                  <a:lnTo>
                    <a:pt x="612" y="2854"/>
                  </a:lnTo>
                  <a:lnTo>
                    <a:pt x="642" y="2878"/>
                  </a:lnTo>
                  <a:lnTo>
                    <a:pt x="674" y="2900"/>
                  </a:lnTo>
                  <a:lnTo>
                    <a:pt x="705" y="2923"/>
                  </a:lnTo>
                  <a:lnTo>
                    <a:pt x="738" y="2944"/>
                  </a:lnTo>
                  <a:lnTo>
                    <a:pt x="770" y="2964"/>
                  </a:lnTo>
                  <a:lnTo>
                    <a:pt x="804" y="2984"/>
                  </a:lnTo>
                  <a:lnTo>
                    <a:pt x="837" y="3003"/>
                  </a:lnTo>
                  <a:lnTo>
                    <a:pt x="871" y="3020"/>
                  </a:lnTo>
                  <a:lnTo>
                    <a:pt x="906" y="3038"/>
                  </a:lnTo>
                  <a:lnTo>
                    <a:pt x="942" y="3054"/>
                  </a:lnTo>
                  <a:lnTo>
                    <a:pt x="977" y="3070"/>
                  </a:lnTo>
                  <a:lnTo>
                    <a:pt x="1012" y="3085"/>
                  </a:lnTo>
                  <a:lnTo>
                    <a:pt x="1049" y="3098"/>
                  </a:lnTo>
                  <a:lnTo>
                    <a:pt x="1087" y="3111"/>
                  </a:lnTo>
                  <a:lnTo>
                    <a:pt x="1123" y="3124"/>
                  </a:lnTo>
                  <a:lnTo>
                    <a:pt x="1161" y="3135"/>
                  </a:lnTo>
                  <a:lnTo>
                    <a:pt x="1200" y="3145"/>
                  </a:lnTo>
                  <a:lnTo>
                    <a:pt x="1237" y="3155"/>
                  </a:lnTo>
                  <a:lnTo>
                    <a:pt x="1276" y="3163"/>
                  </a:lnTo>
                  <a:lnTo>
                    <a:pt x="1316" y="3170"/>
                  </a:lnTo>
                  <a:lnTo>
                    <a:pt x="1355" y="3177"/>
                  </a:lnTo>
                  <a:lnTo>
                    <a:pt x="1395" y="3183"/>
                  </a:lnTo>
                  <a:lnTo>
                    <a:pt x="1435" y="3188"/>
                  </a:lnTo>
                  <a:lnTo>
                    <a:pt x="1475" y="3191"/>
                  </a:lnTo>
                  <a:lnTo>
                    <a:pt x="1517" y="3193"/>
                  </a:lnTo>
                  <a:lnTo>
                    <a:pt x="1558" y="3195"/>
                  </a:lnTo>
                  <a:lnTo>
                    <a:pt x="1599" y="3196"/>
                  </a:lnTo>
                  <a:lnTo>
                    <a:pt x="1599" y="3196"/>
                  </a:lnTo>
                  <a:lnTo>
                    <a:pt x="1640" y="3195"/>
                  </a:lnTo>
                  <a:lnTo>
                    <a:pt x="1682" y="3193"/>
                  </a:lnTo>
                  <a:lnTo>
                    <a:pt x="1722" y="3191"/>
                  </a:lnTo>
                  <a:lnTo>
                    <a:pt x="1762" y="3188"/>
                  </a:lnTo>
                  <a:lnTo>
                    <a:pt x="1803" y="3183"/>
                  </a:lnTo>
                  <a:lnTo>
                    <a:pt x="1842" y="3177"/>
                  </a:lnTo>
                  <a:lnTo>
                    <a:pt x="1882" y="3170"/>
                  </a:lnTo>
                  <a:lnTo>
                    <a:pt x="1921" y="3163"/>
                  </a:lnTo>
                  <a:lnTo>
                    <a:pt x="1960" y="3155"/>
                  </a:lnTo>
                  <a:lnTo>
                    <a:pt x="1998" y="3145"/>
                  </a:lnTo>
                  <a:lnTo>
                    <a:pt x="2036" y="3135"/>
                  </a:lnTo>
                  <a:lnTo>
                    <a:pt x="2074" y="3124"/>
                  </a:lnTo>
                  <a:lnTo>
                    <a:pt x="2112" y="3111"/>
                  </a:lnTo>
                  <a:lnTo>
                    <a:pt x="2148" y="3098"/>
                  </a:lnTo>
                  <a:lnTo>
                    <a:pt x="2185" y="3085"/>
                  </a:lnTo>
                  <a:lnTo>
                    <a:pt x="2221" y="3070"/>
                  </a:lnTo>
                  <a:lnTo>
                    <a:pt x="2256" y="3054"/>
                  </a:lnTo>
                  <a:lnTo>
                    <a:pt x="2292" y="3038"/>
                  </a:lnTo>
                  <a:lnTo>
                    <a:pt x="2326" y="3020"/>
                  </a:lnTo>
                  <a:lnTo>
                    <a:pt x="2360" y="3003"/>
                  </a:lnTo>
                  <a:lnTo>
                    <a:pt x="2394" y="2984"/>
                  </a:lnTo>
                  <a:lnTo>
                    <a:pt x="2427" y="2964"/>
                  </a:lnTo>
                  <a:lnTo>
                    <a:pt x="2460" y="2944"/>
                  </a:lnTo>
                  <a:lnTo>
                    <a:pt x="2492" y="2923"/>
                  </a:lnTo>
                  <a:lnTo>
                    <a:pt x="2524" y="2900"/>
                  </a:lnTo>
                  <a:lnTo>
                    <a:pt x="2554" y="2878"/>
                  </a:lnTo>
                  <a:lnTo>
                    <a:pt x="2585" y="2854"/>
                  </a:lnTo>
                  <a:lnTo>
                    <a:pt x="2616" y="2831"/>
                  </a:lnTo>
                  <a:lnTo>
                    <a:pt x="2644" y="2806"/>
                  </a:lnTo>
                  <a:lnTo>
                    <a:pt x="2673" y="2780"/>
                  </a:lnTo>
                  <a:lnTo>
                    <a:pt x="2702" y="2754"/>
                  </a:lnTo>
                  <a:lnTo>
                    <a:pt x="2729" y="2727"/>
                  </a:lnTo>
                  <a:lnTo>
                    <a:pt x="2756" y="2700"/>
                  </a:lnTo>
                  <a:lnTo>
                    <a:pt x="2782" y="2672"/>
                  </a:lnTo>
                  <a:lnTo>
                    <a:pt x="2807" y="2643"/>
                  </a:lnTo>
                  <a:lnTo>
                    <a:pt x="2831" y="2614"/>
                  </a:lnTo>
                  <a:lnTo>
                    <a:pt x="2856" y="2584"/>
                  </a:lnTo>
                  <a:lnTo>
                    <a:pt x="2880" y="2554"/>
                  </a:lnTo>
                  <a:lnTo>
                    <a:pt x="2902" y="2522"/>
                  </a:lnTo>
                  <a:lnTo>
                    <a:pt x="2923" y="2491"/>
                  </a:lnTo>
                  <a:lnTo>
                    <a:pt x="2944" y="2458"/>
                  </a:lnTo>
                  <a:lnTo>
                    <a:pt x="2966" y="2427"/>
                  </a:lnTo>
                  <a:lnTo>
                    <a:pt x="2984" y="2392"/>
                  </a:lnTo>
                  <a:lnTo>
                    <a:pt x="3003" y="2359"/>
                  </a:lnTo>
                  <a:lnTo>
                    <a:pt x="3022" y="2325"/>
                  </a:lnTo>
                  <a:lnTo>
                    <a:pt x="3039" y="2290"/>
                  </a:lnTo>
                  <a:lnTo>
                    <a:pt x="3055" y="2255"/>
                  </a:lnTo>
                  <a:lnTo>
                    <a:pt x="3072" y="2219"/>
                  </a:lnTo>
                  <a:lnTo>
                    <a:pt x="3086" y="2184"/>
                  </a:lnTo>
                  <a:lnTo>
                    <a:pt x="3100" y="2147"/>
                  </a:lnTo>
                  <a:lnTo>
                    <a:pt x="3113" y="2110"/>
                  </a:lnTo>
                  <a:lnTo>
                    <a:pt x="3125" y="2073"/>
                  </a:lnTo>
                  <a:lnTo>
                    <a:pt x="3136" y="2035"/>
                  </a:lnTo>
                  <a:lnTo>
                    <a:pt x="3146" y="1996"/>
                  </a:lnTo>
                  <a:lnTo>
                    <a:pt x="3155" y="1959"/>
                  </a:lnTo>
                  <a:lnTo>
                    <a:pt x="3165" y="1920"/>
                  </a:lnTo>
                  <a:lnTo>
                    <a:pt x="3172" y="1880"/>
                  </a:lnTo>
                  <a:lnTo>
                    <a:pt x="3178" y="1841"/>
                  </a:lnTo>
                  <a:lnTo>
                    <a:pt x="3184" y="1801"/>
                  </a:lnTo>
                  <a:lnTo>
                    <a:pt x="3188" y="1761"/>
                  </a:lnTo>
                  <a:lnTo>
                    <a:pt x="3192" y="1721"/>
                  </a:lnTo>
                  <a:lnTo>
                    <a:pt x="3194" y="1680"/>
                  </a:lnTo>
                  <a:lnTo>
                    <a:pt x="3197" y="1638"/>
                  </a:lnTo>
                  <a:lnTo>
                    <a:pt x="3197" y="1597"/>
                  </a:lnTo>
                  <a:lnTo>
                    <a:pt x="3197" y="1597"/>
                  </a:lnTo>
                  <a:lnTo>
                    <a:pt x="3197" y="1556"/>
                  </a:lnTo>
                  <a:lnTo>
                    <a:pt x="3194" y="1516"/>
                  </a:lnTo>
                  <a:lnTo>
                    <a:pt x="3192" y="1475"/>
                  </a:lnTo>
                  <a:lnTo>
                    <a:pt x="3188" y="1435"/>
                  </a:lnTo>
                  <a:lnTo>
                    <a:pt x="3184" y="1394"/>
                  </a:lnTo>
                  <a:lnTo>
                    <a:pt x="3178" y="1354"/>
                  </a:lnTo>
                  <a:lnTo>
                    <a:pt x="3172" y="1314"/>
                  </a:lnTo>
                  <a:lnTo>
                    <a:pt x="3165" y="1275"/>
                  </a:lnTo>
                  <a:lnTo>
                    <a:pt x="3155" y="1237"/>
                  </a:lnTo>
                  <a:lnTo>
                    <a:pt x="3146" y="1198"/>
                  </a:lnTo>
                  <a:lnTo>
                    <a:pt x="3136" y="1160"/>
                  </a:lnTo>
                  <a:lnTo>
                    <a:pt x="3125" y="1122"/>
                  </a:lnTo>
                  <a:lnTo>
                    <a:pt x="3113" y="1085"/>
                  </a:lnTo>
                  <a:lnTo>
                    <a:pt x="3100" y="1048"/>
                  </a:lnTo>
                  <a:lnTo>
                    <a:pt x="3086" y="1012"/>
                  </a:lnTo>
                  <a:lnTo>
                    <a:pt x="3072" y="975"/>
                  </a:lnTo>
                  <a:lnTo>
                    <a:pt x="3055" y="940"/>
                  </a:lnTo>
                  <a:lnTo>
                    <a:pt x="3039" y="904"/>
                  </a:lnTo>
                  <a:lnTo>
                    <a:pt x="3022" y="870"/>
                  </a:lnTo>
                  <a:lnTo>
                    <a:pt x="3003" y="836"/>
                  </a:lnTo>
                  <a:lnTo>
                    <a:pt x="2984" y="802"/>
                  </a:lnTo>
                  <a:lnTo>
                    <a:pt x="2966" y="769"/>
                  </a:lnTo>
                  <a:lnTo>
                    <a:pt x="2944" y="736"/>
                  </a:lnTo>
                  <a:lnTo>
                    <a:pt x="2923" y="704"/>
                  </a:lnTo>
                  <a:lnTo>
                    <a:pt x="2902" y="672"/>
                  </a:lnTo>
                  <a:lnTo>
                    <a:pt x="2880" y="642"/>
                  </a:lnTo>
                  <a:lnTo>
                    <a:pt x="2856" y="611"/>
                  </a:lnTo>
                  <a:lnTo>
                    <a:pt x="2831" y="582"/>
                  </a:lnTo>
                  <a:lnTo>
                    <a:pt x="2807" y="552"/>
                  </a:lnTo>
                  <a:lnTo>
                    <a:pt x="2782" y="523"/>
                  </a:lnTo>
                  <a:lnTo>
                    <a:pt x="2756" y="496"/>
                  </a:lnTo>
                  <a:lnTo>
                    <a:pt x="2729" y="467"/>
                  </a:lnTo>
                  <a:lnTo>
                    <a:pt x="2702" y="440"/>
                  </a:lnTo>
                  <a:lnTo>
                    <a:pt x="2673" y="414"/>
                  </a:lnTo>
                  <a:lnTo>
                    <a:pt x="2644" y="390"/>
                  </a:lnTo>
                  <a:lnTo>
                    <a:pt x="2616" y="365"/>
                  </a:lnTo>
                  <a:lnTo>
                    <a:pt x="2585" y="340"/>
                  </a:lnTo>
                  <a:lnTo>
                    <a:pt x="2554" y="316"/>
                  </a:lnTo>
                  <a:lnTo>
                    <a:pt x="2524" y="294"/>
                  </a:lnTo>
                  <a:lnTo>
                    <a:pt x="2492" y="273"/>
                  </a:lnTo>
                  <a:lnTo>
                    <a:pt x="2460" y="252"/>
                  </a:lnTo>
                  <a:lnTo>
                    <a:pt x="2427" y="230"/>
                  </a:lnTo>
                  <a:lnTo>
                    <a:pt x="2394" y="212"/>
                  </a:lnTo>
                  <a:lnTo>
                    <a:pt x="2360" y="193"/>
                  </a:lnTo>
                  <a:lnTo>
                    <a:pt x="2326" y="174"/>
                  </a:lnTo>
                  <a:lnTo>
                    <a:pt x="2292" y="157"/>
                  </a:lnTo>
                  <a:lnTo>
                    <a:pt x="2256" y="141"/>
                  </a:lnTo>
                  <a:lnTo>
                    <a:pt x="2221" y="126"/>
                  </a:lnTo>
                  <a:lnTo>
                    <a:pt x="2185" y="110"/>
                  </a:lnTo>
                  <a:lnTo>
                    <a:pt x="2148" y="96"/>
                  </a:lnTo>
                  <a:lnTo>
                    <a:pt x="2112" y="83"/>
                  </a:lnTo>
                  <a:lnTo>
                    <a:pt x="2074" y="71"/>
                  </a:lnTo>
                  <a:lnTo>
                    <a:pt x="2036" y="60"/>
                  </a:lnTo>
                  <a:lnTo>
                    <a:pt x="1998" y="50"/>
                  </a:lnTo>
                  <a:lnTo>
                    <a:pt x="1960" y="41"/>
                  </a:lnTo>
                  <a:lnTo>
                    <a:pt x="1921" y="33"/>
                  </a:lnTo>
                  <a:lnTo>
                    <a:pt x="1882" y="24"/>
                  </a:lnTo>
                  <a:lnTo>
                    <a:pt x="1842" y="18"/>
                  </a:lnTo>
                  <a:lnTo>
                    <a:pt x="1803" y="13"/>
                  </a:lnTo>
                  <a:lnTo>
                    <a:pt x="1762" y="8"/>
                  </a:lnTo>
                  <a:lnTo>
                    <a:pt x="1722" y="4"/>
                  </a:lnTo>
                  <a:lnTo>
                    <a:pt x="1682" y="2"/>
                  </a:lnTo>
                  <a:lnTo>
                    <a:pt x="1640" y="0"/>
                  </a:lnTo>
                  <a:lnTo>
                    <a:pt x="1599" y="0"/>
                  </a:lnTo>
                  <a:lnTo>
                    <a:pt x="1599" y="0"/>
                  </a:lnTo>
                  <a:close/>
                  <a:moveTo>
                    <a:pt x="2547" y="2125"/>
                  </a:moveTo>
                  <a:lnTo>
                    <a:pt x="2547" y="2125"/>
                  </a:lnTo>
                  <a:lnTo>
                    <a:pt x="2546" y="2148"/>
                  </a:lnTo>
                  <a:lnTo>
                    <a:pt x="2543" y="2171"/>
                  </a:lnTo>
                  <a:lnTo>
                    <a:pt x="2538" y="2192"/>
                  </a:lnTo>
                  <a:lnTo>
                    <a:pt x="2530" y="2213"/>
                  </a:lnTo>
                  <a:lnTo>
                    <a:pt x="2520" y="2233"/>
                  </a:lnTo>
                  <a:lnTo>
                    <a:pt x="2509" y="2252"/>
                  </a:lnTo>
                  <a:lnTo>
                    <a:pt x="2496" y="2270"/>
                  </a:lnTo>
                  <a:lnTo>
                    <a:pt x="2480" y="2286"/>
                  </a:lnTo>
                  <a:lnTo>
                    <a:pt x="2465" y="2300"/>
                  </a:lnTo>
                  <a:lnTo>
                    <a:pt x="2447" y="2313"/>
                  </a:lnTo>
                  <a:lnTo>
                    <a:pt x="2428" y="2325"/>
                  </a:lnTo>
                  <a:lnTo>
                    <a:pt x="2408" y="2335"/>
                  </a:lnTo>
                  <a:lnTo>
                    <a:pt x="2387" y="2343"/>
                  </a:lnTo>
                  <a:lnTo>
                    <a:pt x="2366" y="2349"/>
                  </a:lnTo>
                  <a:lnTo>
                    <a:pt x="2342" y="2352"/>
                  </a:lnTo>
                  <a:lnTo>
                    <a:pt x="2319" y="2353"/>
                  </a:lnTo>
                  <a:lnTo>
                    <a:pt x="912" y="2353"/>
                  </a:lnTo>
                  <a:lnTo>
                    <a:pt x="912" y="2353"/>
                  </a:lnTo>
                  <a:lnTo>
                    <a:pt x="889" y="2352"/>
                  </a:lnTo>
                  <a:lnTo>
                    <a:pt x="866" y="2349"/>
                  </a:lnTo>
                  <a:lnTo>
                    <a:pt x="844" y="2343"/>
                  </a:lnTo>
                  <a:lnTo>
                    <a:pt x="824" y="2335"/>
                  </a:lnTo>
                  <a:lnTo>
                    <a:pt x="804" y="2325"/>
                  </a:lnTo>
                  <a:lnTo>
                    <a:pt x="785" y="2313"/>
                  </a:lnTo>
                  <a:lnTo>
                    <a:pt x="767" y="2300"/>
                  </a:lnTo>
                  <a:lnTo>
                    <a:pt x="751" y="2286"/>
                  </a:lnTo>
                  <a:lnTo>
                    <a:pt x="736" y="2270"/>
                  </a:lnTo>
                  <a:lnTo>
                    <a:pt x="723" y="2252"/>
                  </a:lnTo>
                  <a:lnTo>
                    <a:pt x="711" y="2233"/>
                  </a:lnTo>
                  <a:lnTo>
                    <a:pt x="701" y="2213"/>
                  </a:lnTo>
                  <a:lnTo>
                    <a:pt x="694" y="2192"/>
                  </a:lnTo>
                  <a:lnTo>
                    <a:pt x="688" y="2171"/>
                  </a:lnTo>
                  <a:lnTo>
                    <a:pt x="685" y="2148"/>
                  </a:lnTo>
                  <a:lnTo>
                    <a:pt x="684" y="2125"/>
                  </a:lnTo>
                  <a:lnTo>
                    <a:pt x="684" y="1135"/>
                  </a:lnTo>
                  <a:lnTo>
                    <a:pt x="684" y="1135"/>
                  </a:lnTo>
                  <a:lnTo>
                    <a:pt x="685" y="1112"/>
                  </a:lnTo>
                  <a:lnTo>
                    <a:pt x="688" y="1089"/>
                  </a:lnTo>
                  <a:lnTo>
                    <a:pt x="694" y="1067"/>
                  </a:lnTo>
                  <a:lnTo>
                    <a:pt x="701" y="1046"/>
                  </a:lnTo>
                  <a:lnTo>
                    <a:pt x="711" y="1026"/>
                  </a:lnTo>
                  <a:lnTo>
                    <a:pt x="723" y="1007"/>
                  </a:lnTo>
                  <a:lnTo>
                    <a:pt x="736" y="990"/>
                  </a:lnTo>
                  <a:lnTo>
                    <a:pt x="751" y="974"/>
                  </a:lnTo>
                  <a:lnTo>
                    <a:pt x="767" y="959"/>
                  </a:lnTo>
                  <a:lnTo>
                    <a:pt x="785" y="946"/>
                  </a:lnTo>
                  <a:lnTo>
                    <a:pt x="804" y="934"/>
                  </a:lnTo>
                  <a:lnTo>
                    <a:pt x="824" y="924"/>
                  </a:lnTo>
                  <a:lnTo>
                    <a:pt x="844" y="917"/>
                  </a:lnTo>
                  <a:lnTo>
                    <a:pt x="866" y="911"/>
                  </a:lnTo>
                  <a:lnTo>
                    <a:pt x="889" y="908"/>
                  </a:lnTo>
                  <a:lnTo>
                    <a:pt x="912" y="907"/>
                  </a:lnTo>
                  <a:lnTo>
                    <a:pt x="2319" y="907"/>
                  </a:lnTo>
                  <a:lnTo>
                    <a:pt x="2319" y="907"/>
                  </a:lnTo>
                  <a:lnTo>
                    <a:pt x="2342" y="908"/>
                  </a:lnTo>
                  <a:lnTo>
                    <a:pt x="2366" y="911"/>
                  </a:lnTo>
                  <a:lnTo>
                    <a:pt x="2387" y="917"/>
                  </a:lnTo>
                  <a:lnTo>
                    <a:pt x="2408" y="924"/>
                  </a:lnTo>
                  <a:lnTo>
                    <a:pt x="2428" y="934"/>
                  </a:lnTo>
                  <a:lnTo>
                    <a:pt x="2447" y="946"/>
                  </a:lnTo>
                  <a:lnTo>
                    <a:pt x="2465" y="959"/>
                  </a:lnTo>
                  <a:lnTo>
                    <a:pt x="2480" y="974"/>
                  </a:lnTo>
                  <a:lnTo>
                    <a:pt x="2496" y="990"/>
                  </a:lnTo>
                  <a:lnTo>
                    <a:pt x="2509" y="1007"/>
                  </a:lnTo>
                  <a:lnTo>
                    <a:pt x="2520" y="1026"/>
                  </a:lnTo>
                  <a:lnTo>
                    <a:pt x="2530" y="1046"/>
                  </a:lnTo>
                  <a:lnTo>
                    <a:pt x="2538" y="1067"/>
                  </a:lnTo>
                  <a:lnTo>
                    <a:pt x="2543" y="1089"/>
                  </a:lnTo>
                  <a:lnTo>
                    <a:pt x="2546" y="1112"/>
                  </a:lnTo>
                  <a:lnTo>
                    <a:pt x="2547" y="1135"/>
                  </a:lnTo>
                  <a:lnTo>
                    <a:pt x="2547" y="212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Freeform 40"/>
          <p:cNvSpPr>
            <a:spLocks noEditPoints="1"/>
          </p:cNvSpPr>
          <p:nvPr/>
        </p:nvSpPr>
        <p:spPr bwMode="auto">
          <a:xfrm>
            <a:off x="6825663" y="2069926"/>
            <a:ext cx="1656000" cy="1656000"/>
          </a:xfrm>
          <a:custGeom>
            <a:avLst/>
            <a:gdLst>
              <a:gd name="T0" fmla="*/ 1181 w 2869"/>
              <a:gd name="T1" fmla="*/ 23 h 2870"/>
              <a:gd name="T2" fmla="*/ 875 w 2869"/>
              <a:gd name="T3" fmla="*/ 113 h 2870"/>
              <a:gd name="T4" fmla="*/ 604 w 2869"/>
              <a:gd name="T5" fmla="*/ 265 h 2870"/>
              <a:gd name="T6" fmla="*/ 372 w 2869"/>
              <a:gd name="T7" fmla="*/ 470 h 2870"/>
              <a:gd name="T8" fmla="*/ 189 w 2869"/>
              <a:gd name="T9" fmla="*/ 721 h 2870"/>
              <a:gd name="T10" fmla="*/ 64 w 2869"/>
              <a:gd name="T11" fmla="*/ 1008 h 2870"/>
              <a:gd name="T12" fmla="*/ 3 w 2869"/>
              <a:gd name="T13" fmla="*/ 1324 h 2870"/>
              <a:gd name="T14" fmla="*/ 11 w 2869"/>
              <a:gd name="T15" fmla="*/ 1618 h 2870"/>
              <a:gd name="T16" fmla="*/ 87 w 2869"/>
              <a:gd name="T17" fmla="*/ 1929 h 2870"/>
              <a:gd name="T18" fmla="*/ 226 w 2869"/>
              <a:gd name="T19" fmla="*/ 2209 h 2870"/>
              <a:gd name="T20" fmla="*/ 419 w 2869"/>
              <a:gd name="T21" fmla="*/ 2450 h 2870"/>
              <a:gd name="T22" fmla="*/ 661 w 2869"/>
              <a:gd name="T23" fmla="*/ 2644 h 2870"/>
              <a:gd name="T24" fmla="*/ 941 w 2869"/>
              <a:gd name="T25" fmla="*/ 2783 h 2870"/>
              <a:gd name="T26" fmla="*/ 1251 w 2869"/>
              <a:gd name="T27" fmla="*/ 2858 h 2870"/>
              <a:gd name="T28" fmla="*/ 1544 w 2869"/>
              <a:gd name="T29" fmla="*/ 2866 h 2870"/>
              <a:gd name="T30" fmla="*/ 1861 w 2869"/>
              <a:gd name="T31" fmla="*/ 2806 h 2870"/>
              <a:gd name="T32" fmla="*/ 2149 w 2869"/>
              <a:gd name="T33" fmla="*/ 2680 h 2870"/>
              <a:gd name="T34" fmla="*/ 2400 w 2869"/>
              <a:gd name="T35" fmla="*/ 2497 h 2870"/>
              <a:gd name="T36" fmla="*/ 2605 w 2869"/>
              <a:gd name="T37" fmla="*/ 2266 h 2870"/>
              <a:gd name="T38" fmla="*/ 2757 w 2869"/>
              <a:gd name="T39" fmla="*/ 1993 h 2870"/>
              <a:gd name="T40" fmla="*/ 2847 w 2869"/>
              <a:gd name="T41" fmla="*/ 1689 h 2870"/>
              <a:gd name="T42" fmla="*/ 2869 w 2869"/>
              <a:gd name="T43" fmla="*/ 1397 h 2870"/>
              <a:gd name="T44" fmla="*/ 2824 w 2869"/>
              <a:gd name="T45" fmla="*/ 1076 h 2870"/>
              <a:gd name="T46" fmla="*/ 2712 w 2869"/>
              <a:gd name="T47" fmla="*/ 782 h 2870"/>
              <a:gd name="T48" fmla="*/ 2542 w 2869"/>
              <a:gd name="T49" fmla="*/ 523 h 2870"/>
              <a:gd name="T50" fmla="*/ 2321 w 2869"/>
              <a:gd name="T51" fmla="*/ 306 h 2870"/>
              <a:gd name="T52" fmla="*/ 2057 w 2869"/>
              <a:gd name="T53" fmla="*/ 142 h 2870"/>
              <a:gd name="T54" fmla="*/ 1759 w 2869"/>
              <a:gd name="T55" fmla="*/ 36 h 2870"/>
              <a:gd name="T56" fmla="*/ 1435 w 2869"/>
              <a:gd name="T57" fmla="*/ 0 h 2870"/>
              <a:gd name="T58" fmla="*/ 1098 w 2869"/>
              <a:gd name="T59" fmla="*/ 1978 h 2870"/>
              <a:gd name="T60" fmla="*/ 964 w 2869"/>
              <a:gd name="T61" fmla="*/ 1965 h 2870"/>
              <a:gd name="T62" fmla="*/ 924 w 2869"/>
              <a:gd name="T63" fmla="*/ 1935 h 2870"/>
              <a:gd name="T64" fmla="*/ 874 w 2869"/>
              <a:gd name="T65" fmla="*/ 1813 h 2870"/>
              <a:gd name="T66" fmla="*/ 924 w 2869"/>
              <a:gd name="T67" fmla="*/ 1693 h 2870"/>
              <a:gd name="T68" fmla="*/ 1047 w 2869"/>
              <a:gd name="T69" fmla="*/ 1642 h 2870"/>
              <a:gd name="T70" fmla="*/ 1169 w 2869"/>
              <a:gd name="T71" fmla="*/ 1693 h 2870"/>
              <a:gd name="T72" fmla="*/ 1205 w 2869"/>
              <a:gd name="T73" fmla="*/ 1748 h 2870"/>
              <a:gd name="T74" fmla="*/ 1205 w 2869"/>
              <a:gd name="T75" fmla="*/ 1880 h 2870"/>
              <a:gd name="T76" fmla="*/ 1481 w 2869"/>
              <a:gd name="T77" fmla="*/ 1986 h 2870"/>
              <a:gd name="T78" fmla="*/ 1423 w 2869"/>
              <a:gd name="T79" fmla="*/ 1727 h 2870"/>
              <a:gd name="T80" fmla="*/ 1282 w 2869"/>
              <a:gd name="T81" fmla="*/ 1536 h 2870"/>
              <a:gd name="T82" fmla="*/ 1051 w 2869"/>
              <a:gd name="T83" fmla="*/ 1405 h 2870"/>
              <a:gd name="T84" fmla="*/ 918 w 2869"/>
              <a:gd name="T85" fmla="*/ 1132 h 2870"/>
              <a:gd name="T86" fmla="*/ 1282 w 2869"/>
              <a:gd name="T87" fmla="*/ 1234 h 2870"/>
              <a:gd name="T88" fmla="*/ 1535 w 2869"/>
              <a:gd name="T89" fmla="*/ 1442 h 2870"/>
              <a:gd name="T90" fmla="*/ 1704 w 2869"/>
              <a:gd name="T91" fmla="*/ 1773 h 2870"/>
              <a:gd name="T92" fmla="*/ 1922 w 2869"/>
              <a:gd name="T93" fmla="*/ 1934 h 2870"/>
              <a:gd name="T94" fmla="*/ 1796 w 2869"/>
              <a:gd name="T95" fmla="*/ 1487 h 2870"/>
              <a:gd name="T96" fmla="*/ 1502 w 2869"/>
              <a:gd name="T97" fmla="*/ 1147 h 2870"/>
              <a:gd name="T98" fmla="*/ 1086 w 2869"/>
              <a:gd name="T99" fmla="*/ 958 h 2870"/>
              <a:gd name="T100" fmla="*/ 974 w 2869"/>
              <a:gd name="T101" fmla="*/ 693 h 2870"/>
              <a:gd name="T102" fmla="*/ 1260 w 2869"/>
              <a:gd name="T103" fmla="*/ 748 h 2870"/>
              <a:gd name="T104" fmla="*/ 1520 w 2869"/>
              <a:gd name="T105" fmla="*/ 862 h 2870"/>
              <a:gd name="T106" fmla="*/ 1746 w 2869"/>
              <a:gd name="T107" fmla="*/ 1028 h 2870"/>
              <a:gd name="T108" fmla="*/ 1914 w 2869"/>
              <a:gd name="T109" fmla="*/ 1211 h 2870"/>
              <a:gd name="T110" fmla="*/ 2057 w 2869"/>
              <a:gd name="T111" fmla="*/ 1453 h 2870"/>
              <a:gd name="T112" fmla="*/ 2145 w 2869"/>
              <a:gd name="T113" fmla="*/ 1726 h 2870"/>
              <a:gd name="T114" fmla="*/ 1924 w 2869"/>
              <a:gd name="T115" fmla="*/ 1987 h 2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69" h="2870">
                <a:moveTo>
                  <a:pt x="1435" y="0"/>
                </a:moveTo>
                <a:lnTo>
                  <a:pt x="1435" y="0"/>
                </a:lnTo>
                <a:lnTo>
                  <a:pt x="1397" y="1"/>
                </a:lnTo>
                <a:lnTo>
                  <a:pt x="1361" y="2"/>
                </a:lnTo>
                <a:lnTo>
                  <a:pt x="1324" y="5"/>
                </a:lnTo>
                <a:lnTo>
                  <a:pt x="1288" y="7"/>
                </a:lnTo>
                <a:lnTo>
                  <a:pt x="1251" y="12"/>
                </a:lnTo>
                <a:lnTo>
                  <a:pt x="1216" y="17"/>
                </a:lnTo>
                <a:lnTo>
                  <a:pt x="1181" y="23"/>
                </a:lnTo>
                <a:lnTo>
                  <a:pt x="1145" y="29"/>
                </a:lnTo>
                <a:lnTo>
                  <a:pt x="1110" y="36"/>
                </a:lnTo>
                <a:lnTo>
                  <a:pt x="1076" y="45"/>
                </a:lnTo>
                <a:lnTo>
                  <a:pt x="1042" y="54"/>
                </a:lnTo>
                <a:lnTo>
                  <a:pt x="1008" y="64"/>
                </a:lnTo>
                <a:lnTo>
                  <a:pt x="974" y="75"/>
                </a:lnTo>
                <a:lnTo>
                  <a:pt x="941" y="87"/>
                </a:lnTo>
                <a:lnTo>
                  <a:pt x="908" y="99"/>
                </a:lnTo>
                <a:lnTo>
                  <a:pt x="875" y="113"/>
                </a:lnTo>
                <a:lnTo>
                  <a:pt x="844" y="126"/>
                </a:lnTo>
                <a:lnTo>
                  <a:pt x="812" y="142"/>
                </a:lnTo>
                <a:lnTo>
                  <a:pt x="782" y="157"/>
                </a:lnTo>
                <a:lnTo>
                  <a:pt x="750" y="174"/>
                </a:lnTo>
                <a:lnTo>
                  <a:pt x="720" y="191"/>
                </a:lnTo>
                <a:lnTo>
                  <a:pt x="691" y="208"/>
                </a:lnTo>
                <a:lnTo>
                  <a:pt x="661" y="226"/>
                </a:lnTo>
                <a:lnTo>
                  <a:pt x="632" y="245"/>
                </a:lnTo>
                <a:lnTo>
                  <a:pt x="604" y="265"/>
                </a:lnTo>
                <a:lnTo>
                  <a:pt x="576" y="286"/>
                </a:lnTo>
                <a:lnTo>
                  <a:pt x="548" y="306"/>
                </a:lnTo>
                <a:lnTo>
                  <a:pt x="521" y="328"/>
                </a:lnTo>
                <a:lnTo>
                  <a:pt x="496" y="350"/>
                </a:lnTo>
                <a:lnTo>
                  <a:pt x="469" y="373"/>
                </a:lnTo>
                <a:lnTo>
                  <a:pt x="445" y="396"/>
                </a:lnTo>
                <a:lnTo>
                  <a:pt x="419" y="421"/>
                </a:lnTo>
                <a:lnTo>
                  <a:pt x="396" y="445"/>
                </a:lnTo>
                <a:lnTo>
                  <a:pt x="372" y="470"/>
                </a:lnTo>
                <a:lnTo>
                  <a:pt x="350" y="496"/>
                </a:lnTo>
                <a:lnTo>
                  <a:pt x="327" y="523"/>
                </a:lnTo>
                <a:lnTo>
                  <a:pt x="306" y="550"/>
                </a:lnTo>
                <a:lnTo>
                  <a:pt x="284" y="576"/>
                </a:lnTo>
                <a:lnTo>
                  <a:pt x="265" y="604"/>
                </a:lnTo>
                <a:lnTo>
                  <a:pt x="244" y="632"/>
                </a:lnTo>
                <a:lnTo>
                  <a:pt x="226" y="661"/>
                </a:lnTo>
                <a:lnTo>
                  <a:pt x="208" y="691"/>
                </a:lnTo>
                <a:lnTo>
                  <a:pt x="189" y="721"/>
                </a:lnTo>
                <a:lnTo>
                  <a:pt x="172" y="751"/>
                </a:lnTo>
                <a:lnTo>
                  <a:pt x="157" y="782"/>
                </a:lnTo>
                <a:lnTo>
                  <a:pt x="141" y="814"/>
                </a:lnTo>
                <a:lnTo>
                  <a:pt x="126" y="844"/>
                </a:lnTo>
                <a:lnTo>
                  <a:pt x="113" y="877"/>
                </a:lnTo>
                <a:lnTo>
                  <a:pt x="99" y="908"/>
                </a:lnTo>
                <a:lnTo>
                  <a:pt x="87" y="941"/>
                </a:lnTo>
                <a:lnTo>
                  <a:pt x="75" y="975"/>
                </a:lnTo>
                <a:lnTo>
                  <a:pt x="64" y="1008"/>
                </a:lnTo>
                <a:lnTo>
                  <a:pt x="54" y="1042"/>
                </a:lnTo>
                <a:lnTo>
                  <a:pt x="45" y="1076"/>
                </a:lnTo>
                <a:lnTo>
                  <a:pt x="36" y="1112"/>
                </a:lnTo>
                <a:lnTo>
                  <a:pt x="29" y="1146"/>
                </a:lnTo>
                <a:lnTo>
                  <a:pt x="21" y="1181"/>
                </a:lnTo>
                <a:lnTo>
                  <a:pt x="17" y="1216"/>
                </a:lnTo>
                <a:lnTo>
                  <a:pt x="11" y="1253"/>
                </a:lnTo>
                <a:lnTo>
                  <a:pt x="7" y="1288"/>
                </a:lnTo>
                <a:lnTo>
                  <a:pt x="3" y="1324"/>
                </a:lnTo>
                <a:lnTo>
                  <a:pt x="2" y="1361"/>
                </a:lnTo>
                <a:lnTo>
                  <a:pt x="0" y="1397"/>
                </a:lnTo>
                <a:lnTo>
                  <a:pt x="0" y="1435"/>
                </a:lnTo>
                <a:lnTo>
                  <a:pt x="0" y="1435"/>
                </a:lnTo>
                <a:lnTo>
                  <a:pt x="0" y="1472"/>
                </a:lnTo>
                <a:lnTo>
                  <a:pt x="2" y="1509"/>
                </a:lnTo>
                <a:lnTo>
                  <a:pt x="3" y="1546"/>
                </a:lnTo>
                <a:lnTo>
                  <a:pt x="7" y="1582"/>
                </a:lnTo>
                <a:lnTo>
                  <a:pt x="11" y="1618"/>
                </a:lnTo>
                <a:lnTo>
                  <a:pt x="17" y="1654"/>
                </a:lnTo>
                <a:lnTo>
                  <a:pt x="21" y="1689"/>
                </a:lnTo>
                <a:lnTo>
                  <a:pt x="29" y="1725"/>
                </a:lnTo>
                <a:lnTo>
                  <a:pt x="36" y="1759"/>
                </a:lnTo>
                <a:lnTo>
                  <a:pt x="45" y="1794"/>
                </a:lnTo>
                <a:lnTo>
                  <a:pt x="54" y="1828"/>
                </a:lnTo>
                <a:lnTo>
                  <a:pt x="64" y="1862"/>
                </a:lnTo>
                <a:lnTo>
                  <a:pt x="75" y="1895"/>
                </a:lnTo>
                <a:lnTo>
                  <a:pt x="87" y="1929"/>
                </a:lnTo>
                <a:lnTo>
                  <a:pt x="99" y="1961"/>
                </a:lnTo>
                <a:lnTo>
                  <a:pt x="113" y="1993"/>
                </a:lnTo>
                <a:lnTo>
                  <a:pt x="126" y="2025"/>
                </a:lnTo>
                <a:lnTo>
                  <a:pt x="141" y="2057"/>
                </a:lnTo>
                <a:lnTo>
                  <a:pt x="157" y="2088"/>
                </a:lnTo>
                <a:lnTo>
                  <a:pt x="172" y="2119"/>
                </a:lnTo>
                <a:lnTo>
                  <a:pt x="189" y="2149"/>
                </a:lnTo>
                <a:lnTo>
                  <a:pt x="208" y="2180"/>
                </a:lnTo>
                <a:lnTo>
                  <a:pt x="226" y="2209"/>
                </a:lnTo>
                <a:lnTo>
                  <a:pt x="244" y="2238"/>
                </a:lnTo>
                <a:lnTo>
                  <a:pt x="265" y="2266"/>
                </a:lnTo>
                <a:lnTo>
                  <a:pt x="284" y="2294"/>
                </a:lnTo>
                <a:lnTo>
                  <a:pt x="306" y="2321"/>
                </a:lnTo>
                <a:lnTo>
                  <a:pt x="327" y="2347"/>
                </a:lnTo>
                <a:lnTo>
                  <a:pt x="350" y="2374"/>
                </a:lnTo>
                <a:lnTo>
                  <a:pt x="372" y="2400"/>
                </a:lnTo>
                <a:lnTo>
                  <a:pt x="396" y="2425"/>
                </a:lnTo>
                <a:lnTo>
                  <a:pt x="419" y="2450"/>
                </a:lnTo>
                <a:lnTo>
                  <a:pt x="445" y="2474"/>
                </a:lnTo>
                <a:lnTo>
                  <a:pt x="469" y="2497"/>
                </a:lnTo>
                <a:lnTo>
                  <a:pt x="496" y="2520"/>
                </a:lnTo>
                <a:lnTo>
                  <a:pt x="521" y="2542"/>
                </a:lnTo>
                <a:lnTo>
                  <a:pt x="548" y="2564"/>
                </a:lnTo>
                <a:lnTo>
                  <a:pt x="576" y="2585"/>
                </a:lnTo>
                <a:lnTo>
                  <a:pt x="604" y="2605"/>
                </a:lnTo>
                <a:lnTo>
                  <a:pt x="632" y="2625"/>
                </a:lnTo>
                <a:lnTo>
                  <a:pt x="661" y="2644"/>
                </a:lnTo>
                <a:lnTo>
                  <a:pt x="691" y="2662"/>
                </a:lnTo>
                <a:lnTo>
                  <a:pt x="720" y="2680"/>
                </a:lnTo>
                <a:lnTo>
                  <a:pt x="750" y="2697"/>
                </a:lnTo>
                <a:lnTo>
                  <a:pt x="782" y="2714"/>
                </a:lnTo>
                <a:lnTo>
                  <a:pt x="812" y="2728"/>
                </a:lnTo>
                <a:lnTo>
                  <a:pt x="844" y="2743"/>
                </a:lnTo>
                <a:lnTo>
                  <a:pt x="875" y="2757"/>
                </a:lnTo>
                <a:lnTo>
                  <a:pt x="908" y="2771"/>
                </a:lnTo>
                <a:lnTo>
                  <a:pt x="941" y="2783"/>
                </a:lnTo>
                <a:lnTo>
                  <a:pt x="974" y="2795"/>
                </a:lnTo>
                <a:lnTo>
                  <a:pt x="1008" y="2806"/>
                </a:lnTo>
                <a:lnTo>
                  <a:pt x="1042" y="2816"/>
                </a:lnTo>
                <a:lnTo>
                  <a:pt x="1076" y="2824"/>
                </a:lnTo>
                <a:lnTo>
                  <a:pt x="1110" y="2833"/>
                </a:lnTo>
                <a:lnTo>
                  <a:pt x="1145" y="2841"/>
                </a:lnTo>
                <a:lnTo>
                  <a:pt x="1181" y="2847"/>
                </a:lnTo>
                <a:lnTo>
                  <a:pt x="1216" y="2853"/>
                </a:lnTo>
                <a:lnTo>
                  <a:pt x="1251" y="2858"/>
                </a:lnTo>
                <a:lnTo>
                  <a:pt x="1288" y="2863"/>
                </a:lnTo>
                <a:lnTo>
                  <a:pt x="1324" y="2866"/>
                </a:lnTo>
                <a:lnTo>
                  <a:pt x="1361" y="2868"/>
                </a:lnTo>
                <a:lnTo>
                  <a:pt x="1397" y="2869"/>
                </a:lnTo>
                <a:lnTo>
                  <a:pt x="1435" y="2870"/>
                </a:lnTo>
                <a:lnTo>
                  <a:pt x="1435" y="2870"/>
                </a:lnTo>
                <a:lnTo>
                  <a:pt x="1472" y="2869"/>
                </a:lnTo>
                <a:lnTo>
                  <a:pt x="1508" y="2868"/>
                </a:lnTo>
                <a:lnTo>
                  <a:pt x="1544" y="2866"/>
                </a:lnTo>
                <a:lnTo>
                  <a:pt x="1581" y="2863"/>
                </a:lnTo>
                <a:lnTo>
                  <a:pt x="1617" y="2858"/>
                </a:lnTo>
                <a:lnTo>
                  <a:pt x="1653" y="2853"/>
                </a:lnTo>
                <a:lnTo>
                  <a:pt x="1688" y="2847"/>
                </a:lnTo>
                <a:lnTo>
                  <a:pt x="1723" y="2841"/>
                </a:lnTo>
                <a:lnTo>
                  <a:pt x="1759" y="2833"/>
                </a:lnTo>
                <a:lnTo>
                  <a:pt x="1793" y="2824"/>
                </a:lnTo>
                <a:lnTo>
                  <a:pt x="1828" y="2816"/>
                </a:lnTo>
                <a:lnTo>
                  <a:pt x="1861" y="2806"/>
                </a:lnTo>
                <a:lnTo>
                  <a:pt x="1895" y="2795"/>
                </a:lnTo>
                <a:lnTo>
                  <a:pt x="1928" y="2783"/>
                </a:lnTo>
                <a:lnTo>
                  <a:pt x="1961" y="2771"/>
                </a:lnTo>
                <a:lnTo>
                  <a:pt x="1993" y="2757"/>
                </a:lnTo>
                <a:lnTo>
                  <a:pt x="2025" y="2743"/>
                </a:lnTo>
                <a:lnTo>
                  <a:pt x="2057" y="2728"/>
                </a:lnTo>
                <a:lnTo>
                  <a:pt x="2088" y="2714"/>
                </a:lnTo>
                <a:lnTo>
                  <a:pt x="2119" y="2697"/>
                </a:lnTo>
                <a:lnTo>
                  <a:pt x="2149" y="2680"/>
                </a:lnTo>
                <a:lnTo>
                  <a:pt x="2178" y="2662"/>
                </a:lnTo>
                <a:lnTo>
                  <a:pt x="2207" y="2644"/>
                </a:lnTo>
                <a:lnTo>
                  <a:pt x="2237" y="2625"/>
                </a:lnTo>
                <a:lnTo>
                  <a:pt x="2266" y="2605"/>
                </a:lnTo>
                <a:lnTo>
                  <a:pt x="2293" y="2585"/>
                </a:lnTo>
                <a:lnTo>
                  <a:pt x="2321" y="2564"/>
                </a:lnTo>
                <a:lnTo>
                  <a:pt x="2347" y="2542"/>
                </a:lnTo>
                <a:lnTo>
                  <a:pt x="2374" y="2520"/>
                </a:lnTo>
                <a:lnTo>
                  <a:pt x="2400" y="2497"/>
                </a:lnTo>
                <a:lnTo>
                  <a:pt x="2425" y="2474"/>
                </a:lnTo>
                <a:lnTo>
                  <a:pt x="2450" y="2450"/>
                </a:lnTo>
                <a:lnTo>
                  <a:pt x="2474" y="2425"/>
                </a:lnTo>
                <a:lnTo>
                  <a:pt x="2497" y="2400"/>
                </a:lnTo>
                <a:lnTo>
                  <a:pt x="2520" y="2374"/>
                </a:lnTo>
                <a:lnTo>
                  <a:pt x="2542" y="2347"/>
                </a:lnTo>
                <a:lnTo>
                  <a:pt x="2564" y="2321"/>
                </a:lnTo>
                <a:lnTo>
                  <a:pt x="2585" y="2294"/>
                </a:lnTo>
                <a:lnTo>
                  <a:pt x="2605" y="2266"/>
                </a:lnTo>
                <a:lnTo>
                  <a:pt x="2625" y="2238"/>
                </a:lnTo>
                <a:lnTo>
                  <a:pt x="2643" y="2209"/>
                </a:lnTo>
                <a:lnTo>
                  <a:pt x="2662" y="2180"/>
                </a:lnTo>
                <a:lnTo>
                  <a:pt x="2679" y="2149"/>
                </a:lnTo>
                <a:lnTo>
                  <a:pt x="2696" y="2119"/>
                </a:lnTo>
                <a:lnTo>
                  <a:pt x="2712" y="2088"/>
                </a:lnTo>
                <a:lnTo>
                  <a:pt x="2728" y="2057"/>
                </a:lnTo>
                <a:lnTo>
                  <a:pt x="2743" y="2025"/>
                </a:lnTo>
                <a:lnTo>
                  <a:pt x="2757" y="1993"/>
                </a:lnTo>
                <a:lnTo>
                  <a:pt x="2769" y="1961"/>
                </a:lnTo>
                <a:lnTo>
                  <a:pt x="2783" y="1929"/>
                </a:lnTo>
                <a:lnTo>
                  <a:pt x="2794" y="1895"/>
                </a:lnTo>
                <a:lnTo>
                  <a:pt x="2805" y="1862"/>
                </a:lnTo>
                <a:lnTo>
                  <a:pt x="2816" y="1828"/>
                </a:lnTo>
                <a:lnTo>
                  <a:pt x="2824" y="1794"/>
                </a:lnTo>
                <a:lnTo>
                  <a:pt x="2833" y="1759"/>
                </a:lnTo>
                <a:lnTo>
                  <a:pt x="2840" y="1725"/>
                </a:lnTo>
                <a:lnTo>
                  <a:pt x="2847" y="1689"/>
                </a:lnTo>
                <a:lnTo>
                  <a:pt x="2853" y="1654"/>
                </a:lnTo>
                <a:lnTo>
                  <a:pt x="2858" y="1618"/>
                </a:lnTo>
                <a:lnTo>
                  <a:pt x="2862" y="1582"/>
                </a:lnTo>
                <a:lnTo>
                  <a:pt x="2866" y="1546"/>
                </a:lnTo>
                <a:lnTo>
                  <a:pt x="2868" y="1509"/>
                </a:lnTo>
                <a:lnTo>
                  <a:pt x="2869" y="1472"/>
                </a:lnTo>
                <a:lnTo>
                  <a:pt x="2869" y="1435"/>
                </a:lnTo>
                <a:lnTo>
                  <a:pt x="2869" y="1435"/>
                </a:lnTo>
                <a:lnTo>
                  <a:pt x="2869" y="1397"/>
                </a:lnTo>
                <a:lnTo>
                  <a:pt x="2868" y="1361"/>
                </a:lnTo>
                <a:lnTo>
                  <a:pt x="2866" y="1324"/>
                </a:lnTo>
                <a:lnTo>
                  <a:pt x="2862" y="1288"/>
                </a:lnTo>
                <a:lnTo>
                  <a:pt x="2858" y="1253"/>
                </a:lnTo>
                <a:lnTo>
                  <a:pt x="2853" y="1216"/>
                </a:lnTo>
                <a:lnTo>
                  <a:pt x="2847" y="1181"/>
                </a:lnTo>
                <a:lnTo>
                  <a:pt x="2840" y="1146"/>
                </a:lnTo>
                <a:lnTo>
                  <a:pt x="2833" y="1112"/>
                </a:lnTo>
                <a:lnTo>
                  <a:pt x="2824" y="1076"/>
                </a:lnTo>
                <a:lnTo>
                  <a:pt x="2816" y="1042"/>
                </a:lnTo>
                <a:lnTo>
                  <a:pt x="2805" y="1008"/>
                </a:lnTo>
                <a:lnTo>
                  <a:pt x="2794" y="975"/>
                </a:lnTo>
                <a:lnTo>
                  <a:pt x="2783" y="941"/>
                </a:lnTo>
                <a:lnTo>
                  <a:pt x="2769" y="908"/>
                </a:lnTo>
                <a:lnTo>
                  <a:pt x="2757" y="877"/>
                </a:lnTo>
                <a:lnTo>
                  <a:pt x="2743" y="844"/>
                </a:lnTo>
                <a:lnTo>
                  <a:pt x="2728" y="814"/>
                </a:lnTo>
                <a:lnTo>
                  <a:pt x="2712" y="782"/>
                </a:lnTo>
                <a:lnTo>
                  <a:pt x="2696" y="751"/>
                </a:lnTo>
                <a:lnTo>
                  <a:pt x="2679" y="721"/>
                </a:lnTo>
                <a:lnTo>
                  <a:pt x="2662" y="691"/>
                </a:lnTo>
                <a:lnTo>
                  <a:pt x="2643" y="661"/>
                </a:lnTo>
                <a:lnTo>
                  <a:pt x="2625" y="632"/>
                </a:lnTo>
                <a:lnTo>
                  <a:pt x="2605" y="604"/>
                </a:lnTo>
                <a:lnTo>
                  <a:pt x="2585" y="576"/>
                </a:lnTo>
                <a:lnTo>
                  <a:pt x="2564" y="550"/>
                </a:lnTo>
                <a:lnTo>
                  <a:pt x="2542" y="523"/>
                </a:lnTo>
                <a:lnTo>
                  <a:pt x="2520" y="496"/>
                </a:lnTo>
                <a:lnTo>
                  <a:pt x="2497" y="470"/>
                </a:lnTo>
                <a:lnTo>
                  <a:pt x="2474" y="445"/>
                </a:lnTo>
                <a:lnTo>
                  <a:pt x="2450" y="421"/>
                </a:lnTo>
                <a:lnTo>
                  <a:pt x="2425" y="396"/>
                </a:lnTo>
                <a:lnTo>
                  <a:pt x="2400" y="373"/>
                </a:lnTo>
                <a:lnTo>
                  <a:pt x="2374" y="350"/>
                </a:lnTo>
                <a:lnTo>
                  <a:pt x="2347" y="328"/>
                </a:lnTo>
                <a:lnTo>
                  <a:pt x="2321" y="306"/>
                </a:lnTo>
                <a:lnTo>
                  <a:pt x="2293" y="286"/>
                </a:lnTo>
                <a:lnTo>
                  <a:pt x="2266" y="265"/>
                </a:lnTo>
                <a:lnTo>
                  <a:pt x="2237" y="245"/>
                </a:lnTo>
                <a:lnTo>
                  <a:pt x="2207" y="226"/>
                </a:lnTo>
                <a:lnTo>
                  <a:pt x="2178" y="208"/>
                </a:lnTo>
                <a:lnTo>
                  <a:pt x="2149" y="191"/>
                </a:lnTo>
                <a:lnTo>
                  <a:pt x="2119" y="174"/>
                </a:lnTo>
                <a:lnTo>
                  <a:pt x="2088" y="157"/>
                </a:lnTo>
                <a:lnTo>
                  <a:pt x="2057" y="142"/>
                </a:lnTo>
                <a:lnTo>
                  <a:pt x="2025" y="126"/>
                </a:lnTo>
                <a:lnTo>
                  <a:pt x="1993" y="113"/>
                </a:lnTo>
                <a:lnTo>
                  <a:pt x="1961" y="99"/>
                </a:lnTo>
                <a:lnTo>
                  <a:pt x="1928" y="87"/>
                </a:lnTo>
                <a:lnTo>
                  <a:pt x="1895" y="75"/>
                </a:lnTo>
                <a:lnTo>
                  <a:pt x="1861" y="64"/>
                </a:lnTo>
                <a:lnTo>
                  <a:pt x="1828" y="54"/>
                </a:lnTo>
                <a:lnTo>
                  <a:pt x="1793" y="45"/>
                </a:lnTo>
                <a:lnTo>
                  <a:pt x="1759" y="36"/>
                </a:lnTo>
                <a:lnTo>
                  <a:pt x="1723" y="29"/>
                </a:lnTo>
                <a:lnTo>
                  <a:pt x="1688" y="23"/>
                </a:lnTo>
                <a:lnTo>
                  <a:pt x="1653" y="17"/>
                </a:lnTo>
                <a:lnTo>
                  <a:pt x="1617" y="12"/>
                </a:lnTo>
                <a:lnTo>
                  <a:pt x="1581" y="7"/>
                </a:lnTo>
                <a:lnTo>
                  <a:pt x="1544" y="5"/>
                </a:lnTo>
                <a:lnTo>
                  <a:pt x="1508" y="2"/>
                </a:lnTo>
                <a:lnTo>
                  <a:pt x="1472" y="1"/>
                </a:lnTo>
                <a:lnTo>
                  <a:pt x="1435" y="0"/>
                </a:lnTo>
                <a:lnTo>
                  <a:pt x="1435" y="0"/>
                </a:lnTo>
                <a:close/>
                <a:moveTo>
                  <a:pt x="1169" y="1935"/>
                </a:moveTo>
                <a:lnTo>
                  <a:pt x="1169" y="1935"/>
                </a:lnTo>
                <a:lnTo>
                  <a:pt x="1169" y="1935"/>
                </a:lnTo>
                <a:lnTo>
                  <a:pt x="1156" y="1946"/>
                </a:lnTo>
                <a:lnTo>
                  <a:pt x="1143" y="1956"/>
                </a:lnTo>
                <a:lnTo>
                  <a:pt x="1128" y="1965"/>
                </a:lnTo>
                <a:lnTo>
                  <a:pt x="1114" y="1972"/>
                </a:lnTo>
                <a:lnTo>
                  <a:pt x="1098" y="1978"/>
                </a:lnTo>
                <a:lnTo>
                  <a:pt x="1081" y="1982"/>
                </a:lnTo>
                <a:lnTo>
                  <a:pt x="1064" y="1985"/>
                </a:lnTo>
                <a:lnTo>
                  <a:pt x="1047" y="1986"/>
                </a:lnTo>
                <a:lnTo>
                  <a:pt x="1047" y="1986"/>
                </a:lnTo>
                <a:lnTo>
                  <a:pt x="1029" y="1985"/>
                </a:lnTo>
                <a:lnTo>
                  <a:pt x="1012" y="1982"/>
                </a:lnTo>
                <a:lnTo>
                  <a:pt x="995" y="1978"/>
                </a:lnTo>
                <a:lnTo>
                  <a:pt x="980" y="1972"/>
                </a:lnTo>
                <a:lnTo>
                  <a:pt x="964" y="1965"/>
                </a:lnTo>
                <a:lnTo>
                  <a:pt x="950" y="1956"/>
                </a:lnTo>
                <a:lnTo>
                  <a:pt x="937" y="1946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13" y="1923"/>
                </a:lnTo>
                <a:lnTo>
                  <a:pt x="903" y="1910"/>
                </a:lnTo>
                <a:lnTo>
                  <a:pt x="895" y="1896"/>
                </a:lnTo>
                <a:lnTo>
                  <a:pt x="888" y="1880"/>
                </a:lnTo>
                <a:lnTo>
                  <a:pt x="882" y="1864"/>
                </a:lnTo>
                <a:lnTo>
                  <a:pt x="878" y="1849"/>
                </a:lnTo>
                <a:lnTo>
                  <a:pt x="875" y="1832"/>
                </a:lnTo>
                <a:lnTo>
                  <a:pt x="874" y="1813"/>
                </a:lnTo>
                <a:lnTo>
                  <a:pt x="874" y="1813"/>
                </a:lnTo>
                <a:lnTo>
                  <a:pt x="875" y="1796"/>
                </a:lnTo>
                <a:lnTo>
                  <a:pt x="878" y="1779"/>
                </a:lnTo>
                <a:lnTo>
                  <a:pt x="882" y="1764"/>
                </a:lnTo>
                <a:lnTo>
                  <a:pt x="888" y="1748"/>
                </a:lnTo>
                <a:lnTo>
                  <a:pt x="895" y="1732"/>
                </a:lnTo>
                <a:lnTo>
                  <a:pt x="903" y="1719"/>
                </a:lnTo>
                <a:lnTo>
                  <a:pt x="913" y="1705"/>
                </a:lnTo>
                <a:lnTo>
                  <a:pt x="924" y="1693"/>
                </a:lnTo>
                <a:lnTo>
                  <a:pt x="924" y="1693"/>
                </a:lnTo>
                <a:lnTo>
                  <a:pt x="924" y="1693"/>
                </a:lnTo>
                <a:lnTo>
                  <a:pt x="937" y="1682"/>
                </a:lnTo>
                <a:lnTo>
                  <a:pt x="950" y="1671"/>
                </a:lnTo>
                <a:lnTo>
                  <a:pt x="964" y="1663"/>
                </a:lnTo>
                <a:lnTo>
                  <a:pt x="980" y="1655"/>
                </a:lnTo>
                <a:lnTo>
                  <a:pt x="995" y="1650"/>
                </a:lnTo>
                <a:lnTo>
                  <a:pt x="1012" y="1646"/>
                </a:lnTo>
                <a:lnTo>
                  <a:pt x="1029" y="1643"/>
                </a:lnTo>
                <a:lnTo>
                  <a:pt x="1047" y="1642"/>
                </a:lnTo>
                <a:lnTo>
                  <a:pt x="1047" y="1642"/>
                </a:lnTo>
                <a:lnTo>
                  <a:pt x="1064" y="1643"/>
                </a:lnTo>
                <a:lnTo>
                  <a:pt x="1081" y="1646"/>
                </a:lnTo>
                <a:lnTo>
                  <a:pt x="1098" y="1650"/>
                </a:lnTo>
                <a:lnTo>
                  <a:pt x="1114" y="1655"/>
                </a:lnTo>
                <a:lnTo>
                  <a:pt x="1128" y="1663"/>
                </a:lnTo>
                <a:lnTo>
                  <a:pt x="1143" y="1671"/>
                </a:lnTo>
                <a:lnTo>
                  <a:pt x="1156" y="1682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80" y="1705"/>
                </a:lnTo>
                <a:lnTo>
                  <a:pt x="1189" y="1719"/>
                </a:lnTo>
                <a:lnTo>
                  <a:pt x="1198" y="1732"/>
                </a:lnTo>
                <a:lnTo>
                  <a:pt x="1205" y="1748"/>
                </a:lnTo>
                <a:lnTo>
                  <a:pt x="1211" y="1764"/>
                </a:lnTo>
                <a:lnTo>
                  <a:pt x="1215" y="1779"/>
                </a:lnTo>
                <a:lnTo>
                  <a:pt x="1218" y="1796"/>
                </a:lnTo>
                <a:lnTo>
                  <a:pt x="1218" y="1813"/>
                </a:lnTo>
                <a:lnTo>
                  <a:pt x="1218" y="1813"/>
                </a:lnTo>
                <a:lnTo>
                  <a:pt x="1218" y="1832"/>
                </a:lnTo>
                <a:lnTo>
                  <a:pt x="1215" y="1849"/>
                </a:lnTo>
                <a:lnTo>
                  <a:pt x="1211" y="1864"/>
                </a:lnTo>
                <a:lnTo>
                  <a:pt x="1205" y="1880"/>
                </a:lnTo>
                <a:lnTo>
                  <a:pt x="1198" y="1896"/>
                </a:lnTo>
                <a:lnTo>
                  <a:pt x="1189" y="1910"/>
                </a:lnTo>
                <a:lnTo>
                  <a:pt x="1180" y="1923"/>
                </a:lnTo>
                <a:lnTo>
                  <a:pt x="1169" y="1935"/>
                </a:lnTo>
                <a:lnTo>
                  <a:pt x="1169" y="1935"/>
                </a:lnTo>
                <a:close/>
                <a:moveTo>
                  <a:pt x="1481" y="1987"/>
                </a:moveTo>
                <a:lnTo>
                  <a:pt x="1481" y="1986"/>
                </a:lnTo>
                <a:lnTo>
                  <a:pt x="1481" y="1986"/>
                </a:lnTo>
                <a:lnTo>
                  <a:pt x="1481" y="1986"/>
                </a:lnTo>
                <a:lnTo>
                  <a:pt x="1481" y="1957"/>
                </a:lnTo>
                <a:lnTo>
                  <a:pt x="1479" y="1927"/>
                </a:lnTo>
                <a:lnTo>
                  <a:pt x="1475" y="1896"/>
                </a:lnTo>
                <a:lnTo>
                  <a:pt x="1470" y="1867"/>
                </a:lnTo>
                <a:lnTo>
                  <a:pt x="1463" y="1838"/>
                </a:lnTo>
                <a:lnTo>
                  <a:pt x="1456" y="1810"/>
                </a:lnTo>
                <a:lnTo>
                  <a:pt x="1446" y="1782"/>
                </a:lnTo>
                <a:lnTo>
                  <a:pt x="1435" y="1754"/>
                </a:lnTo>
                <a:lnTo>
                  <a:pt x="1423" y="1727"/>
                </a:lnTo>
                <a:lnTo>
                  <a:pt x="1411" y="1700"/>
                </a:lnTo>
                <a:lnTo>
                  <a:pt x="1396" y="1675"/>
                </a:lnTo>
                <a:lnTo>
                  <a:pt x="1379" y="1649"/>
                </a:lnTo>
                <a:lnTo>
                  <a:pt x="1362" y="1625"/>
                </a:lnTo>
                <a:lnTo>
                  <a:pt x="1344" y="1602"/>
                </a:lnTo>
                <a:lnTo>
                  <a:pt x="1324" y="1579"/>
                </a:lnTo>
                <a:lnTo>
                  <a:pt x="1304" y="1557"/>
                </a:lnTo>
                <a:lnTo>
                  <a:pt x="1304" y="1557"/>
                </a:lnTo>
                <a:lnTo>
                  <a:pt x="1282" y="1536"/>
                </a:lnTo>
                <a:lnTo>
                  <a:pt x="1259" y="1517"/>
                </a:lnTo>
                <a:lnTo>
                  <a:pt x="1236" y="1498"/>
                </a:lnTo>
                <a:lnTo>
                  <a:pt x="1211" y="1480"/>
                </a:lnTo>
                <a:lnTo>
                  <a:pt x="1186" y="1464"/>
                </a:lnTo>
                <a:lnTo>
                  <a:pt x="1160" y="1450"/>
                </a:lnTo>
                <a:lnTo>
                  <a:pt x="1133" y="1436"/>
                </a:lnTo>
                <a:lnTo>
                  <a:pt x="1107" y="1424"/>
                </a:lnTo>
                <a:lnTo>
                  <a:pt x="1079" y="1414"/>
                </a:lnTo>
                <a:lnTo>
                  <a:pt x="1051" y="1405"/>
                </a:lnTo>
                <a:lnTo>
                  <a:pt x="1023" y="1397"/>
                </a:lnTo>
                <a:lnTo>
                  <a:pt x="993" y="1390"/>
                </a:lnTo>
                <a:lnTo>
                  <a:pt x="964" y="1385"/>
                </a:lnTo>
                <a:lnTo>
                  <a:pt x="935" y="1382"/>
                </a:lnTo>
                <a:lnTo>
                  <a:pt x="905" y="1379"/>
                </a:lnTo>
                <a:lnTo>
                  <a:pt x="874" y="1378"/>
                </a:lnTo>
                <a:lnTo>
                  <a:pt x="874" y="1131"/>
                </a:lnTo>
                <a:lnTo>
                  <a:pt x="874" y="1131"/>
                </a:lnTo>
                <a:lnTo>
                  <a:pt x="918" y="1132"/>
                </a:lnTo>
                <a:lnTo>
                  <a:pt x="962" y="1135"/>
                </a:lnTo>
                <a:lnTo>
                  <a:pt x="1004" y="1141"/>
                </a:lnTo>
                <a:lnTo>
                  <a:pt x="1047" y="1148"/>
                </a:lnTo>
                <a:lnTo>
                  <a:pt x="1088" y="1158"/>
                </a:lnTo>
                <a:lnTo>
                  <a:pt x="1128" y="1170"/>
                </a:lnTo>
                <a:lnTo>
                  <a:pt x="1169" y="1183"/>
                </a:lnTo>
                <a:lnTo>
                  <a:pt x="1208" y="1198"/>
                </a:lnTo>
                <a:lnTo>
                  <a:pt x="1245" y="1215"/>
                </a:lnTo>
                <a:lnTo>
                  <a:pt x="1282" y="1234"/>
                </a:lnTo>
                <a:lnTo>
                  <a:pt x="1318" y="1255"/>
                </a:lnTo>
                <a:lnTo>
                  <a:pt x="1352" y="1277"/>
                </a:lnTo>
                <a:lnTo>
                  <a:pt x="1386" y="1301"/>
                </a:lnTo>
                <a:lnTo>
                  <a:pt x="1418" y="1327"/>
                </a:lnTo>
                <a:lnTo>
                  <a:pt x="1450" y="1354"/>
                </a:lnTo>
                <a:lnTo>
                  <a:pt x="1479" y="1382"/>
                </a:lnTo>
                <a:lnTo>
                  <a:pt x="1479" y="1382"/>
                </a:lnTo>
                <a:lnTo>
                  <a:pt x="1508" y="1412"/>
                </a:lnTo>
                <a:lnTo>
                  <a:pt x="1535" y="1442"/>
                </a:lnTo>
                <a:lnTo>
                  <a:pt x="1560" y="1475"/>
                </a:lnTo>
                <a:lnTo>
                  <a:pt x="1583" y="1509"/>
                </a:lnTo>
                <a:lnTo>
                  <a:pt x="1607" y="1543"/>
                </a:lnTo>
                <a:lnTo>
                  <a:pt x="1627" y="1580"/>
                </a:lnTo>
                <a:lnTo>
                  <a:pt x="1645" y="1616"/>
                </a:lnTo>
                <a:lnTo>
                  <a:pt x="1662" y="1654"/>
                </a:lnTo>
                <a:lnTo>
                  <a:pt x="1678" y="1693"/>
                </a:lnTo>
                <a:lnTo>
                  <a:pt x="1692" y="1733"/>
                </a:lnTo>
                <a:lnTo>
                  <a:pt x="1704" y="1773"/>
                </a:lnTo>
                <a:lnTo>
                  <a:pt x="1714" y="1815"/>
                </a:lnTo>
                <a:lnTo>
                  <a:pt x="1721" y="1857"/>
                </a:lnTo>
                <a:lnTo>
                  <a:pt x="1726" y="1900"/>
                </a:lnTo>
                <a:lnTo>
                  <a:pt x="1729" y="1944"/>
                </a:lnTo>
                <a:lnTo>
                  <a:pt x="1731" y="1987"/>
                </a:lnTo>
                <a:lnTo>
                  <a:pt x="1481" y="1987"/>
                </a:lnTo>
                <a:close/>
                <a:moveTo>
                  <a:pt x="1924" y="1987"/>
                </a:moveTo>
                <a:lnTo>
                  <a:pt x="1924" y="1987"/>
                </a:lnTo>
                <a:lnTo>
                  <a:pt x="1922" y="1934"/>
                </a:lnTo>
                <a:lnTo>
                  <a:pt x="1918" y="1880"/>
                </a:lnTo>
                <a:lnTo>
                  <a:pt x="1912" y="1828"/>
                </a:lnTo>
                <a:lnTo>
                  <a:pt x="1902" y="1776"/>
                </a:lnTo>
                <a:lnTo>
                  <a:pt x="1890" y="1725"/>
                </a:lnTo>
                <a:lnTo>
                  <a:pt x="1877" y="1676"/>
                </a:lnTo>
                <a:lnTo>
                  <a:pt x="1860" y="1626"/>
                </a:lnTo>
                <a:lnTo>
                  <a:pt x="1841" y="1579"/>
                </a:lnTo>
                <a:lnTo>
                  <a:pt x="1819" y="1532"/>
                </a:lnTo>
                <a:lnTo>
                  <a:pt x="1796" y="1487"/>
                </a:lnTo>
                <a:lnTo>
                  <a:pt x="1771" y="1444"/>
                </a:lnTo>
                <a:lnTo>
                  <a:pt x="1744" y="1401"/>
                </a:lnTo>
                <a:lnTo>
                  <a:pt x="1715" y="1360"/>
                </a:lnTo>
                <a:lnTo>
                  <a:pt x="1683" y="1320"/>
                </a:lnTo>
                <a:lnTo>
                  <a:pt x="1650" y="1282"/>
                </a:lnTo>
                <a:lnTo>
                  <a:pt x="1616" y="1245"/>
                </a:lnTo>
                <a:lnTo>
                  <a:pt x="1580" y="1210"/>
                </a:lnTo>
                <a:lnTo>
                  <a:pt x="1541" y="1177"/>
                </a:lnTo>
                <a:lnTo>
                  <a:pt x="1502" y="1147"/>
                </a:lnTo>
                <a:lnTo>
                  <a:pt x="1461" y="1116"/>
                </a:lnTo>
                <a:lnTo>
                  <a:pt x="1418" y="1090"/>
                </a:lnTo>
                <a:lnTo>
                  <a:pt x="1374" y="1064"/>
                </a:lnTo>
                <a:lnTo>
                  <a:pt x="1329" y="1041"/>
                </a:lnTo>
                <a:lnTo>
                  <a:pt x="1283" y="1020"/>
                </a:lnTo>
                <a:lnTo>
                  <a:pt x="1234" y="1001"/>
                </a:lnTo>
                <a:lnTo>
                  <a:pt x="1186" y="985"/>
                </a:lnTo>
                <a:lnTo>
                  <a:pt x="1137" y="970"/>
                </a:lnTo>
                <a:lnTo>
                  <a:pt x="1086" y="958"/>
                </a:lnTo>
                <a:lnTo>
                  <a:pt x="1035" y="950"/>
                </a:lnTo>
                <a:lnTo>
                  <a:pt x="981" y="942"/>
                </a:lnTo>
                <a:lnTo>
                  <a:pt x="929" y="939"/>
                </a:lnTo>
                <a:lnTo>
                  <a:pt x="874" y="938"/>
                </a:lnTo>
                <a:lnTo>
                  <a:pt x="874" y="689"/>
                </a:lnTo>
                <a:lnTo>
                  <a:pt x="874" y="689"/>
                </a:lnTo>
                <a:lnTo>
                  <a:pt x="908" y="689"/>
                </a:lnTo>
                <a:lnTo>
                  <a:pt x="941" y="691"/>
                </a:lnTo>
                <a:lnTo>
                  <a:pt x="974" y="693"/>
                </a:lnTo>
                <a:lnTo>
                  <a:pt x="1007" y="697"/>
                </a:lnTo>
                <a:lnTo>
                  <a:pt x="1040" y="700"/>
                </a:lnTo>
                <a:lnTo>
                  <a:pt x="1073" y="704"/>
                </a:lnTo>
                <a:lnTo>
                  <a:pt x="1104" y="710"/>
                </a:lnTo>
                <a:lnTo>
                  <a:pt x="1136" y="716"/>
                </a:lnTo>
                <a:lnTo>
                  <a:pt x="1167" y="722"/>
                </a:lnTo>
                <a:lnTo>
                  <a:pt x="1199" y="731"/>
                </a:lnTo>
                <a:lnTo>
                  <a:pt x="1229" y="739"/>
                </a:lnTo>
                <a:lnTo>
                  <a:pt x="1260" y="748"/>
                </a:lnTo>
                <a:lnTo>
                  <a:pt x="1290" y="758"/>
                </a:lnTo>
                <a:lnTo>
                  <a:pt x="1321" y="769"/>
                </a:lnTo>
                <a:lnTo>
                  <a:pt x="1350" y="779"/>
                </a:lnTo>
                <a:lnTo>
                  <a:pt x="1379" y="792"/>
                </a:lnTo>
                <a:lnTo>
                  <a:pt x="1408" y="804"/>
                </a:lnTo>
                <a:lnTo>
                  <a:pt x="1436" y="817"/>
                </a:lnTo>
                <a:lnTo>
                  <a:pt x="1464" y="832"/>
                </a:lnTo>
                <a:lnTo>
                  <a:pt x="1492" y="846"/>
                </a:lnTo>
                <a:lnTo>
                  <a:pt x="1520" y="862"/>
                </a:lnTo>
                <a:lnTo>
                  <a:pt x="1547" y="878"/>
                </a:lnTo>
                <a:lnTo>
                  <a:pt x="1574" y="894"/>
                </a:lnTo>
                <a:lnTo>
                  <a:pt x="1599" y="912"/>
                </a:lnTo>
                <a:lnTo>
                  <a:pt x="1625" y="929"/>
                </a:lnTo>
                <a:lnTo>
                  <a:pt x="1650" y="947"/>
                </a:lnTo>
                <a:lnTo>
                  <a:pt x="1675" y="967"/>
                </a:lnTo>
                <a:lnTo>
                  <a:pt x="1699" y="986"/>
                </a:lnTo>
                <a:lnTo>
                  <a:pt x="1723" y="1007"/>
                </a:lnTo>
                <a:lnTo>
                  <a:pt x="1746" y="1028"/>
                </a:lnTo>
                <a:lnTo>
                  <a:pt x="1770" y="1048"/>
                </a:lnTo>
                <a:lnTo>
                  <a:pt x="1791" y="1070"/>
                </a:lnTo>
                <a:lnTo>
                  <a:pt x="1791" y="1070"/>
                </a:lnTo>
                <a:lnTo>
                  <a:pt x="1813" y="1092"/>
                </a:lnTo>
                <a:lnTo>
                  <a:pt x="1834" y="1115"/>
                </a:lnTo>
                <a:lnTo>
                  <a:pt x="1855" y="1138"/>
                </a:lnTo>
                <a:lnTo>
                  <a:pt x="1875" y="1163"/>
                </a:lnTo>
                <a:lnTo>
                  <a:pt x="1895" y="1187"/>
                </a:lnTo>
                <a:lnTo>
                  <a:pt x="1914" y="1211"/>
                </a:lnTo>
                <a:lnTo>
                  <a:pt x="1933" y="1237"/>
                </a:lnTo>
                <a:lnTo>
                  <a:pt x="1950" y="1262"/>
                </a:lnTo>
                <a:lnTo>
                  <a:pt x="1967" y="1288"/>
                </a:lnTo>
                <a:lnTo>
                  <a:pt x="1984" y="1315"/>
                </a:lnTo>
                <a:lnTo>
                  <a:pt x="1999" y="1341"/>
                </a:lnTo>
                <a:lnTo>
                  <a:pt x="2015" y="1369"/>
                </a:lnTo>
                <a:lnTo>
                  <a:pt x="2030" y="1397"/>
                </a:lnTo>
                <a:lnTo>
                  <a:pt x="2043" y="1425"/>
                </a:lnTo>
                <a:lnTo>
                  <a:pt x="2057" y="1453"/>
                </a:lnTo>
                <a:lnTo>
                  <a:pt x="2070" y="1483"/>
                </a:lnTo>
                <a:lnTo>
                  <a:pt x="2082" y="1512"/>
                </a:lnTo>
                <a:lnTo>
                  <a:pt x="2093" y="1542"/>
                </a:lnTo>
                <a:lnTo>
                  <a:pt x="2104" y="1571"/>
                </a:lnTo>
                <a:lnTo>
                  <a:pt x="2114" y="1602"/>
                </a:lnTo>
                <a:lnTo>
                  <a:pt x="2122" y="1632"/>
                </a:lnTo>
                <a:lnTo>
                  <a:pt x="2131" y="1664"/>
                </a:lnTo>
                <a:lnTo>
                  <a:pt x="2138" y="1694"/>
                </a:lnTo>
                <a:lnTo>
                  <a:pt x="2145" y="1726"/>
                </a:lnTo>
                <a:lnTo>
                  <a:pt x="2152" y="1757"/>
                </a:lnTo>
                <a:lnTo>
                  <a:pt x="2156" y="1790"/>
                </a:lnTo>
                <a:lnTo>
                  <a:pt x="2161" y="1822"/>
                </a:lnTo>
                <a:lnTo>
                  <a:pt x="2165" y="1855"/>
                </a:lnTo>
                <a:lnTo>
                  <a:pt x="2169" y="1888"/>
                </a:lnTo>
                <a:lnTo>
                  <a:pt x="2170" y="1920"/>
                </a:lnTo>
                <a:lnTo>
                  <a:pt x="2171" y="1953"/>
                </a:lnTo>
                <a:lnTo>
                  <a:pt x="2172" y="1987"/>
                </a:lnTo>
                <a:lnTo>
                  <a:pt x="1924" y="1987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3472943" y="3821337"/>
            <a:ext cx="1655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0105080xxxx@gmail.com</a:t>
            </a:r>
            <a:endParaRPr lang="ko-KR" altLang="en-US" sz="11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49303" y="3822946"/>
            <a:ext cx="1655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arborlucens@naver,com</a:t>
            </a:r>
            <a:endParaRPr lang="ko-KR" altLang="en-US" sz="11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25663" y="3824555"/>
            <a:ext cx="165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010-5118-3874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472943" y="2069926"/>
            <a:ext cx="1656000" cy="1656000"/>
            <a:chOff x="790412" y="4315283"/>
            <a:chExt cx="795300" cy="794055"/>
          </a:xfrm>
          <a:solidFill>
            <a:srgbClr val="C0392B"/>
          </a:solidFill>
        </p:grpSpPr>
        <p:sp>
          <p:nvSpPr>
            <p:cNvPr id="33" name="Freeform 53"/>
            <p:cNvSpPr>
              <a:spLocks/>
            </p:cNvSpPr>
            <p:nvPr/>
          </p:nvSpPr>
          <p:spPr bwMode="auto">
            <a:xfrm>
              <a:off x="1116530" y="4492747"/>
              <a:ext cx="135662" cy="177978"/>
            </a:xfrm>
            <a:custGeom>
              <a:avLst/>
              <a:gdLst>
                <a:gd name="T0" fmla="*/ 229 w 544"/>
                <a:gd name="T1" fmla="*/ 0 h 712"/>
                <a:gd name="T2" fmla="*/ 204 w 544"/>
                <a:gd name="T3" fmla="*/ 3 h 712"/>
                <a:gd name="T4" fmla="*/ 156 w 544"/>
                <a:gd name="T5" fmla="*/ 14 h 712"/>
                <a:gd name="T6" fmla="*/ 111 w 544"/>
                <a:gd name="T7" fmla="*/ 36 h 712"/>
                <a:gd name="T8" fmla="*/ 71 w 544"/>
                <a:gd name="T9" fmla="*/ 65 h 712"/>
                <a:gd name="T10" fmla="*/ 55 w 544"/>
                <a:gd name="T11" fmla="*/ 83 h 712"/>
                <a:gd name="T12" fmla="*/ 46 w 544"/>
                <a:gd name="T13" fmla="*/ 93 h 712"/>
                <a:gd name="T14" fmla="*/ 28 w 544"/>
                <a:gd name="T15" fmla="*/ 124 h 712"/>
                <a:gd name="T16" fmla="*/ 11 w 544"/>
                <a:gd name="T17" fmla="*/ 171 h 712"/>
                <a:gd name="T18" fmla="*/ 3 w 544"/>
                <a:gd name="T19" fmla="*/ 219 h 712"/>
                <a:gd name="T20" fmla="*/ 0 w 544"/>
                <a:gd name="T21" fmla="*/ 268 h 712"/>
                <a:gd name="T22" fmla="*/ 1 w 544"/>
                <a:gd name="T23" fmla="*/ 300 h 712"/>
                <a:gd name="T24" fmla="*/ 10 w 544"/>
                <a:gd name="T25" fmla="*/ 370 h 712"/>
                <a:gd name="T26" fmla="*/ 29 w 544"/>
                <a:gd name="T27" fmla="*/ 444 h 712"/>
                <a:gd name="T28" fmla="*/ 57 w 544"/>
                <a:gd name="T29" fmla="*/ 517 h 712"/>
                <a:gd name="T30" fmla="*/ 76 w 544"/>
                <a:gd name="T31" fmla="*/ 553 h 712"/>
                <a:gd name="T32" fmla="*/ 95 w 544"/>
                <a:gd name="T33" fmla="*/ 584 h 712"/>
                <a:gd name="T34" fmla="*/ 118 w 544"/>
                <a:gd name="T35" fmla="*/ 615 h 712"/>
                <a:gd name="T36" fmla="*/ 144 w 544"/>
                <a:gd name="T37" fmla="*/ 643 h 712"/>
                <a:gd name="T38" fmla="*/ 173 w 544"/>
                <a:gd name="T39" fmla="*/ 666 h 712"/>
                <a:gd name="T40" fmla="*/ 203 w 544"/>
                <a:gd name="T41" fmla="*/ 685 h 712"/>
                <a:gd name="T42" fmla="*/ 236 w 544"/>
                <a:gd name="T43" fmla="*/ 699 h 712"/>
                <a:gd name="T44" fmla="*/ 273 w 544"/>
                <a:gd name="T45" fmla="*/ 708 h 712"/>
                <a:gd name="T46" fmla="*/ 312 w 544"/>
                <a:gd name="T47" fmla="*/ 712 h 712"/>
                <a:gd name="T48" fmla="*/ 335 w 544"/>
                <a:gd name="T49" fmla="*/ 710 h 712"/>
                <a:gd name="T50" fmla="*/ 382 w 544"/>
                <a:gd name="T51" fmla="*/ 700 h 712"/>
                <a:gd name="T52" fmla="*/ 427 w 544"/>
                <a:gd name="T53" fmla="*/ 682 h 712"/>
                <a:gd name="T54" fmla="*/ 465 w 544"/>
                <a:gd name="T55" fmla="*/ 656 h 712"/>
                <a:gd name="T56" fmla="*/ 482 w 544"/>
                <a:gd name="T57" fmla="*/ 641 h 712"/>
                <a:gd name="T58" fmla="*/ 500 w 544"/>
                <a:gd name="T59" fmla="*/ 620 h 712"/>
                <a:gd name="T60" fmla="*/ 516 w 544"/>
                <a:gd name="T61" fmla="*/ 595 h 712"/>
                <a:gd name="T62" fmla="*/ 527 w 544"/>
                <a:gd name="T63" fmla="*/ 571 h 712"/>
                <a:gd name="T64" fmla="*/ 539 w 544"/>
                <a:gd name="T65" fmla="*/ 522 h 712"/>
                <a:gd name="T66" fmla="*/ 544 w 544"/>
                <a:gd name="T67" fmla="*/ 478 h 712"/>
                <a:gd name="T68" fmla="*/ 544 w 544"/>
                <a:gd name="T69" fmla="*/ 459 h 712"/>
                <a:gd name="T70" fmla="*/ 539 w 544"/>
                <a:gd name="T71" fmla="*/ 388 h 712"/>
                <a:gd name="T72" fmla="*/ 524 w 544"/>
                <a:gd name="T73" fmla="*/ 312 h 712"/>
                <a:gd name="T74" fmla="*/ 499 w 544"/>
                <a:gd name="T75" fmla="*/ 235 h 712"/>
                <a:gd name="T76" fmla="*/ 473 w 544"/>
                <a:gd name="T77" fmla="*/ 180 h 712"/>
                <a:gd name="T78" fmla="*/ 454 w 544"/>
                <a:gd name="T79" fmla="*/ 146 h 712"/>
                <a:gd name="T80" fmla="*/ 432 w 544"/>
                <a:gd name="T81" fmla="*/ 114 h 712"/>
                <a:gd name="T82" fmla="*/ 408 w 544"/>
                <a:gd name="T83" fmla="*/ 84 h 712"/>
                <a:gd name="T84" fmla="*/ 380 w 544"/>
                <a:gd name="T85" fmla="*/ 59 h 712"/>
                <a:gd name="T86" fmla="*/ 350 w 544"/>
                <a:gd name="T87" fmla="*/ 37 h 712"/>
                <a:gd name="T88" fmla="*/ 319 w 544"/>
                <a:gd name="T89" fmla="*/ 20 h 712"/>
                <a:gd name="T90" fmla="*/ 285 w 544"/>
                <a:gd name="T91" fmla="*/ 8 h 712"/>
                <a:gd name="T92" fmla="*/ 248 w 544"/>
                <a:gd name="T93" fmla="*/ 2 h 712"/>
                <a:gd name="T94" fmla="*/ 229 w 544"/>
                <a:gd name="T9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4" h="712">
                  <a:moveTo>
                    <a:pt x="229" y="0"/>
                  </a:moveTo>
                  <a:lnTo>
                    <a:pt x="229" y="0"/>
                  </a:lnTo>
                  <a:lnTo>
                    <a:pt x="217" y="2"/>
                  </a:lnTo>
                  <a:lnTo>
                    <a:pt x="204" y="3"/>
                  </a:lnTo>
                  <a:lnTo>
                    <a:pt x="180" y="6"/>
                  </a:lnTo>
                  <a:lnTo>
                    <a:pt x="156" y="14"/>
                  </a:lnTo>
                  <a:lnTo>
                    <a:pt x="133" y="24"/>
                  </a:lnTo>
                  <a:lnTo>
                    <a:pt x="111" y="36"/>
                  </a:lnTo>
                  <a:lnTo>
                    <a:pt x="90" y="49"/>
                  </a:lnTo>
                  <a:lnTo>
                    <a:pt x="71" y="65"/>
                  </a:lnTo>
                  <a:lnTo>
                    <a:pt x="62" y="7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46" y="93"/>
                  </a:lnTo>
                  <a:lnTo>
                    <a:pt x="40" y="104"/>
                  </a:lnTo>
                  <a:lnTo>
                    <a:pt x="28" y="124"/>
                  </a:lnTo>
                  <a:lnTo>
                    <a:pt x="18" y="148"/>
                  </a:lnTo>
                  <a:lnTo>
                    <a:pt x="11" y="171"/>
                  </a:lnTo>
                  <a:lnTo>
                    <a:pt x="6" y="195"/>
                  </a:lnTo>
                  <a:lnTo>
                    <a:pt x="3" y="219"/>
                  </a:lnTo>
                  <a:lnTo>
                    <a:pt x="0" y="244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300"/>
                  </a:lnTo>
                  <a:lnTo>
                    <a:pt x="4" y="335"/>
                  </a:lnTo>
                  <a:lnTo>
                    <a:pt x="10" y="370"/>
                  </a:lnTo>
                  <a:lnTo>
                    <a:pt x="18" y="408"/>
                  </a:lnTo>
                  <a:lnTo>
                    <a:pt x="29" y="444"/>
                  </a:lnTo>
                  <a:lnTo>
                    <a:pt x="41" y="481"/>
                  </a:lnTo>
                  <a:lnTo>
                    <a:pt x="57" y="517"/>
                  </a:lnTo>
                  <a:lnTo>
                    <a:pt x="66" y="534"/>
                  </a:lnTo>
                  <a:lnTo>
                    <a:pt x="76" y="553"/>
                  </a:lnTo>
                  <a:lnTo>
                    <a:pt x="85" y="568"/>
                  </a:lnTo>
                  <a:lnTo>
                    <a:pt x="95" y="584"/>
                  </a:lnTo>
                  <a:lnTo>
                    <a:pt x="107" y="600"/>
                  </a:lnTo>
                  <a:lnTo>
                    <a:pt x="118" y="615"/>
                  </a:lnTo>
                  <a:lnTo>
                    <a:pt x="131" y="629"/>
                  </a:lnTo>
                  <a:lnTo>
                    <a:pt x="144" y="643"/>
                  </a:lnTo>
                  <a:lnTo>
                    <a:pt x="158" y="655"/>
                  </a:lnTo>
                  <a:lnTo>
                    <a:pt x="173" y="666"/>
                  </a:lnTo>
                  <a:lnTo>
                    <a:pt x="187" y="676"/>
                  </a:lnTo>
                  <a:lnTo>
                    <a:pt x="203" y="685"/>
                  </a:lnTo>
                  <a:lnTo>
                    <a:pt x="219" y="693"/>
                  </a:lnTo>
                  <a:lnTo>
                    <a:pt x="236" y="699"/>
                  </a:lnTo>
                  <a:lnTo>
                    <a:pt x="254" y="705"/>
                  </a:lnTo>
                  <a:lnTo>
                    <a:pt x="273" y="708"/>
                  </a:lnTo>
                  <a:lnTo>
                    <a:pt x="292" y="711"/>
                  </a:lnTo>
                  <a:lnTo>
                    <a:pt x="312" y="712"/>
                  </a:lnTo>
                  <a:lnTo>
                    <a:pt x="312" y="712"/>
                  </a:lnTo>
                  <a:lnTo>
                    <a:pt x="335" y="710"/>
                  </a:lnTo>
                  <a:lnTo>
                    <a:pt x="359" y="706"/>
                  </a:lnTo>
                  <a:lnTo>
                    <a:pt x="382" y="700"/>
                  </a:lnTo>
                  <a:lnTo>
                    <a:pt x="405" y="691"/>
                  </a:lnTo>
                  <a:lnTo>
                    <a:pt x="427" y="682"/>
                  </a:lnTo>
                  <a:lnTo>
                    <a:pt x="447" y="669"/>
                  </a:lnTo>
                  <a:lnTo>
                    <a:pt x="465" y="656"/>
                  </a:lnTo>
                  <a:lnTo>
                    <a:pt x="482" y="641"/>
                  </a:lnTo>
                  <a:lnTo>
                    <a:pt x="482" y="641"/>
                  </a:lnTo>
                  <a:lnTo>
                    <a:pt x="492" y="631"/>
                  </a:lnTo>
                  <a:lnTo>
                    <a:pt x="500" y="620"/>
                  </a:lnTo>
                  <a:lnTo>
                    <a:pt x="509" y="607"/>
                  </a:lnTo>
                  <a:lnTo>
                    <a:pt x="516" y="595"/>
                  </a:lnTo>
                  <a:lnTo>
                    <a:pt x="521" y="583"/>
                  </a:lnTo>
                  <a:lnTo>
                    <a:pt x="527" y="571"/>
                  </a:lnTo>
                  <a:lnTo>
                    <a:pt x="534" y="545"/>
                  </a:lnTo>
                  <a:lnTo>
                    <a:pt x="539" y="522"/>
                  </a:lnTo>
                  <a:lnTo>
                    <a:pt x="543" y="499"/>
                  </a:lnTo>
                  <a:lnTo>
                    <a:pt x="544" y="478"/>
                  </a:lnTo>
                  <a:lnTo>
                    <a:pt x="544" y="459"/>
                  </a:lnTo>
                  <a:lnTo>
                    <a:pt x="544" y="459"/>
                  </a:lnTo>
                  <a:lnTo>
                    <a:pt x="543" y="425"/>
                  </a:lnTo>
                  <a:lnTo>
                    <a:pt x="539" y="388"/>
                  </a:lnTo>
                  <a:lnTo>
                    <a:pt x="533" y="351"/>
                  </a:lnTo>
                  <a:lnTo>
                    <a:pt x="524" y="312"/>
                  </a:lnTo>
                  <a:lnTo>
                    <a:pt x="512" y="274"/>
                  </a:lnTo>
                  <a:lnTo>
                    <a:pt x="499" y="235"/>
                  </a:lnTo>
                  <a:lnTo>
                    <a:pt x="483" y="199"/>
                  </a:lnTo>
                  <a:lnTo>
                    <a:pt x="473" y="180"/>
                  </a:lnTo>
                  <a:lnTo>
                    <a:pt x="465" y="163"/>
                  </a:lnTo>
                  <a:lnTo>
                    <a:pt x="454" y="146"/>
                  </a:lnTo>
                  <a:lnTo>
                    <a:pt x="443" y="129"/>
                  </a:lnTo>
                  <a:lnTo>
                    <a:pt x="432" y="114"/>
                  </a:lnTo>
                  <a:lnTo>
                    <a:pt x="420" y="99"/>
                  </a:lnTo>
                  <a:lnTo>
                    <a:pt x="408" y="84"/>
                  </a:lnTo>
                  <a:lnTo>
                    <a:pt x="394" y="71"/>
                  </a:lnTo>
                  <a:lnTo>
                    <a:pt x="380" y="59"/>
                  </a:lnTo>
                  <a:lnTo>
                    <a:pt x="366" y="47"/>
                  </a:lnTo>
                  <a:lnTo>
                    <a:pt x="350" y="37"/>
                  </a:lnTo>
                  <a:lnTo>
                    <a:pt x="335" y="27"/>
                  </a:lnTo>
                  <a:lnTo>
                    <a:pt x="319" y="20"/>
                  </a:lnTo>
                  <a:lnTo>
                    <a:pt x="302" y="13"/>
                  </a:lnTo>
                  <a:lnTo>
                    <a:pt x="285" y="8"/>
                  </a:lnTo>
                  <a:lnTo>
                    <a:pt x="267" y="4"/>
                  </a:lnTo>
                  <a:lnTo>
                    <a:pt x="248" y="2"/>
                  </a:lnTo>
                  <a:lnTo>
                    <a:pt x="229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1085415" y="4770292"/>
              <a:ext cx="200381" cy="149352"/>
            </a:xfrm>
            <a:custGeom>
              <a:avLst/>
              <a:gdLst>
                <a:gd name="T0" fmla="*/ 477 w 806"/>
                <a:gd name="T1" fmla="*/ 0 h 601"/>
                <a:gd name="T2" fmla="*/ 411 w 806"/>
                <a:gd name="T3" fmla="*/ 3 h 601"/>
                <a:gd name="T4" fmla="*/ 338 w 806"/>
                <a:gd name="T5" fmla="*/ 11 h 601"/>
                <a:gd name="T6" fmla="*/ 255 w 806"/>
                <a:gd name="T7" fmla="*/ 28 h 601"/>
                <a:gd name="T8" fmla="*/ 214 w 806"/>
                <a:gd name="T9" fmla="*/ 39 h 601"/>
                <a:gd name="T10" fmla="*/ 190 w 806"/>
                <a:gd name="T11" fmla="*/ 49 h 601"/>
                <a:gd name="T12" fmla="*/ 141 w 806"/>
                <a:gd name="T13" fmla="*/ 72 h 601"/>
                <a:gd name="T14" fmla="*/ 104 w 806"/>
                <a:gd name="T15" fmla="*/ 95 h 601"/>
                <a:gd name="T16" fmla="*/ 69 w 806"/>
                <a:gd name="T17" fmla="*/ 126 h 601"/>
                <a:gd name="T18" fmla="*/ 39 w 806"/>
                <a:gd name="T19" fmla="*/ 162 h 601"/>
                <a:gd name="T20" fmla="*/ 25 w 806"/>
                <a:gd name="T21" fmla="*/ 184 h 601"/>
                <a:gd name="T22" fmla="*/ 14 w 806"/>
                <a:gd name="T23" fmla="*/ 208 h 601"/>
                <a:gd name="T24" fmla="*/ 7 w 806"/>
                <a:gd name="T25" fmla="*/ 235 h 601"/>
                <a:gd name="T26" fmla="*/ 1 w 806"/>
                <a:gd name="T27" fmla="*/ 264 h 601"/>
                <a:gd name="T28" fmla="*/ 0 w 806"/>
                <a:gd name="T29" fmla="*/ 297 h 601"/>
                <a:gd name="T30" fmla="*/ 0 w 806"/>
                <a:gd name="T31" fmla="*/ 313 h 601"/>
                <a:gd name="T32" fmla="*/ 5 w 806"/>
                <a:gd name="T33" fmla="*/ 345 h 601"/>
                <a:gd name="T34" fmla="*/ 12 w 806"/>
                <a:gd name="T35" fmla="*/ 376 h 601"/>
                <a:gd name="T36" fmla="*/ 24 w 806"/>
                <a:gd name="T37" fmla="*/ 404 h 601"/>
                <a:gd name="T38" fmla="*/ 39 w 806"/>
                <a:gd name="T39" fmla="*/ 432 h 601"/>
                <a:gd name="T40" fmla="*/ 58 w 806"/>
                <a:gd name="T41" fmla="*/ 458 h 601"/>
                <a:gd name="T42" fmla="*/ 80 w 806"/>
                <a:gd name="T43" fmla="*/ 482 h 601"/>
                <a:gd name="T44" fmla="*/ 106 w 806"/>
                <a:gd name="T45" fmla="*/ 505 h 601"/>
                <a:gd name="T46" fmla="*/ 134 w 806"/>
                <a:gd name="T47" fmla="*/ 525 h 601"/>
                <a:gd name="T48" fmla="*/ 165 w 806"/>
                <a:gd name="T49" fmla="*/ 543 h 601"/>
                <a:gd name="T50" fmla="*/ 201 w 806"/>
                <a:gd name="T51" fmla="*/ 559 h 601"/>
                <a:gd name="T52" fmla="*/ 238 w 806"/>
                <a:gd name="T53" fmla="*/ 572 h 601"/>
                <a:gd name="T54" fmla="*/ 278 w 806"/>
                <a:gd name="T55" fmla="*/ 583 h 601"/>
                <a:gd name="T56" fmla="*/ 321 w 806"/>
                <a:gd name="T57" fmla="*/ 592 h 601"/>
                <a:gd name="T58" fmla="*/ 367 w 806"/>
                <a:gd name="T59" fmla="*/ 598 h 601"/>
                <a:gd name="T60" fmla="*/ 415 w 806"/>
                <a:gd name="T61" fmla="*/ 600 h 601"/>
                <a:gd name="T62" fmla="*/ 439 w 806"/>
                <a:gd name="T63" fmla="*/ 601 h 601"/>
                <a:gd name="T64" fmla="*/ 524 w 806"/>
                <a:gd name="T65" fmla="*/ 595 h 601"/>
                <a:gd name="T66" fmla="*/ 597 w 806"/>
                <a:gd name="T67" fmla="*/ 581 h 601"/>
                <a:gd name="T68" fmla="*/ 630 w 806"/>
                <a:gd name="T69" fmla="*/ 570 h 601"/>
                <a:gd name="T70" fmla="*/ 660 w 806"/>
                <a:gd name="T71" fmla="*/ 556 h 601"/>
                <a:gd name="T72" fmla="*/ 688 w 806"/>
                <a:gd name="T73" fmla="*/ 542 h 601"/>
                <a:gd name="T74" fmla="*/ 713 w 806"/>
                <a:gd name="T75" fmla="*/ 525 h 601"/>
                <a:gd name="T76" fmla="*/ 735 w 806"/>
                <a:gd name="T77" fmla="*/ 505 h 601"/>
                <a:gd name="T78" fmla="*/ 753 w 806"/>
                <a:gd name="T79" fmla="*/ 485 h 601"/>
                <a:gd name="T80" fmla="*/ 770 w 806"/>
                <a:gd name="T81" fmla="*/ 463 h 601"/>
                <a:gd name="T82" fmla="*/ 782 w 806"/>
                <a:gd name="T83" fmla="*/ 438 h 601"/>
                <a:gd name="T84" fmla="*/ 793 w 806"/>
                <a:gd name="T85" fmla="*/ 414 h 601"/>
                <a:gd name="T86" fmla="*/ 800 w 806"/>
                <a:gd name="T87" fmla="*/ 387 h 601"/>
                <a:gd name="T88" fmla="*/ 805 w 806"/>
                <a:gd name="T89" fmla="*/ 361 h 601"/>
                <a:gd name="T90" fmla="*/ 806 w 806"/>
                <a:gd name="T91" fmla="*/ 331 h 601"/>
                <a:gd name="T92" fmla="*/ 805 w 806"/>
                <a:gd name="T93" fmla="*/ 308 h 601"/>
                <a:gd name="T94" fmla="*/ 798 w 806"/>
                <a:gd name="T95" fmla="*/ 266 h 601"/>
                <a:gd name="T96" fmla="*/ 781 w 806"/>
                <a:gd name="T97" fmla="*/ 225 h 601"/>
                <a:gd name="T98" fmla="*/ 756 w 806"/>
                <a:gd name="T99" fmla="*/ 189 h 601"/>
                <a:gd name="T100" fmla="*/ 724 w 806"/>
                <a:gd name="T101" fmla="*/ 151 h 601"/>
                <a:gd name="T102" fmla="*/ 681 w 806"/>
                <a:gd name="T103" fmla="*/ 112 h 601"/>
                <a:gd name="T104" fmla="*/ 601 w 806"/>
                <a:gd name="T105" fmla="*/ 50 h 601"/>
                <a:gd name="T106" fmla="*/ 534 w 806"/>
                <a:gd name="T107" fmla="*/ 3 h 601"/>
                <a:gd name="T108" fmla="*/ 477 w 806"/>
                <a:gd name="T109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06" h="601">
                  <a:moveTo>
                    <a:pt x="477" y="0"/>
                  </a:moveTo>
                  <a:lnTo>
                    <a:pt x="477" y="0"/>
                  </a:lnTo>
                  <a:lnTo>
                    <a:pt x="441" y="2"/>
                  </a:lnTo>
                  <a:lnTo>
                    <a:pt x="411" y="3"/>
                  </a:lnTo>
                  <a:lnTo>
                    <a:pt x="377" y="7"/>
                  </a:lnTo>
                  <a:lnTo>
                    <a:pt x="338" y="11"/>
                  </a:lnTo>
                  <a:lnTo>
                    <a:pt x="297" y="19"/>
                  </a:lnTo>
                  <a:lnTo>
                    <a:pt x="255" y="28"/>
                  </a:lnTo>
                  <a:lnTo>
                    <a:pt x="235" y="33"/>
                  </a:lnTo>
                  <a:lnTo>
                    <a:pt x="214" y="39"/>
                  </a:lnTo>
                  <a:lnTo>
                    <a:pt x="214" y="39"/>
                  </a:lnTo>
                  <a:lnTo>
                    <a:pt x="190" y="49"/>
                  </a:lnTo>
                  <a:lnTo>
                    <a:pt x="158" y="64"/>
                  </a:lnTo>
                  <a:lnTo>
                    <a:pt x="141" y="72"/>
                  </a:lnTo>
                  <a:lnTo>
                    <a:pt x="123" y="83"/>
                  </a:lnTo>
                  <a:lnTo>
                    <a:pt x="104" y="95"/>
                  </a:lnTo>
                  <a:lnTo>
                    <a:pt x="86" y="110"/>
                  </a:lnTo>
                  <a:lnTo>
                    <a:pt x="69" y="126"/>
                  </a:lnTo>
                  <a:lnTo>
                    <a:pt x="53" y="143"/>
                  </a:lnTo>
                  <a:lnTo>
                    <a:pt x="39" y="162"/>
                  </a:lnTo>
                  <a:lnTo>
                    <a:pt x="31" y="173"/>
                  </a:lnTo>
                  <a:lnTo>
                    <a:pt x="25" y="184"/>
                  </a:lnTo>
                  <a:lnTo>
                    <a:pt x="20" y="196"/>
                  </a:lnTo>
                  <a:lnTo>
                    <a:pt x="14" y="208"/>
                  </a:lnTo>
                  <a:lnTo>
                    <a:pt x="11" y="222"/>
                  </a:lnTo>
                  <a:lnTo>
                    <a:pt x="7" y="235"/>
                  </a:lnTo>
                  <a:lnTo>
                    <a:pt x="3" y="250"/>
                  </a:lnTo>
                  <a:lnTo>
                    <a:pt x="1" y="264"/>
                  </a:lnTo>
                  <a:lnTo>
                    <a:pt x="0" y="280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2" y="329"/>
                  </a:lnTo>
                  <a:lnTo>
                    <a:pt x="5" y="345"/>
                  </a:lnTo>
                  <a:lnTo>
                    <a:pt x="8" y="361"/>
                  </a:lnTo>
                  <a:lnTo>
                    <a:pt x="12" y="376"/>
                  </a:lnTo>
                  <a:lnTo>
                    <a:pt x="18" y="391"/>
                  </a:lnTo>
                  <a:lnTo>
                    <a:pt x="24" y="404"/>
                  </a:lnTo>
                  <a:lnTo>
                    <a:pt x="31" y="419"/>
                  </a:lnTo>
                  <a:lnTo>
                    <a:pt x="39" y="432"/>
                  </a:lnTo>
                  <a:lnTo>
                    <a:pt x="48" y="446"/>
                  </a:lnTo>
                  <a:lnTo>
                    <a:pt x="58" y="458"/>
                  </a:lnTo>
                  <a:lnTo>
                    <a:pt x="68" y="471"/>
                  </a:lnTo>
                  <a:lnTo>
                    <a:pt x="80" y="482"/>
                  </a:lnTo>
                  <a:lnTo>
                    <a:pt x="92" y="494"/>
                  </a:lnTo>
                  <a:lnTo>
                    <a:pt x="106" y="505"/>
                  </a:lnTo>
                  <a:lnTo>
                    <a:pt x="119" y="515"/>
                  </a:lnTo>
                  <a:lnTo>
                    <a:pt x="134" y="525"/>
                  </a:lnTo>
                  <a:lnTo>
                    <a:pt x="149" y="534"/>
                  </a:lnTo>
                  <a:lnTo>
                    <a:pt x="165" y="543"/>
                  </a:lnTo>
                  <a:lnTo>
                    <a:pt x="182" y="551"/>
                  </a:lnTo>
                  <a:lnTo>
                    <a:pt x="201" y="559"/>
                  </a:lnTo>
                  <a:lnTo>
                    <a:pt x="219" y="566"/>
                  </a:lnTo>
                  <a:lnTo>
                    <a:pt x="238" y="572"/>
                  </a:lnTo>
                  <a:lnTo>
                    <a:pt x="258" y="578"/>
                  </a:lnTo>
                  <a:lnTo>
                    <a:pt x="278" y="583"/>
                  </a:lnTo>
                  <a:lnTo>
                    <a:pt x="299" y="588"/>
                  </a:lnTo>
                  <a:lnTo>
                    <a:pt x="321" y="592"/>
                  </a:lnTo>
                  <a:lnTo>
                    <a:pt x="344" y="595"/>
                  </a:lnTo>
                  <a:lnTo>
                    <a:pt x="367" y="598"/>
                  </a:lnTo>
                  <a:lnTo>
                    <a:pt x="390" y="599"/>
                  </a:lnTo>
                  <a:lnTo>
                    <a:pt x="415" y="600"/>
                  </a:lnTo>
                  <a:lnTo>
                    <a:pt x="439" y="601"/>
                  </a:lnTo>
                  <a:lnTo>
                    <a:pt x="439" y="601"/>
                  </a:lnTo>
                  <a:lnTo>
                    <a:pt x="483" y="599"/>
                  </a:lnTo>
                  <a:lnTo>
                    <a:pt x="524" y="595"/>
                  </a:lnTo>
                  <a:lnTo>
                    <a:pt x="562" y="589"/>
                  </a:lnTo>
                  <a:lnTo>
                    <a:pt x="597" y="581"/>
                  </a:lnTo>
                  <a:lnTo>
                    <a:pt x="614" y="576"/>
                  </a:lnTo>
                  <a:lnTo>
                    <a:pt x="630" y="570"/>
                  </a:lnTo>
                  <a:lnTo>
                    <a:pt x="646" y="564"/>
                  </a:lnTo>
                  <a:lnTo>
                    <a:pt x="660" y="556"/>
                  </a:lnTo>
                  <a:lnTo>
                    <a:pt x="675" y="549"/>
                  </a:lnTo>
                  <a:lnTo>
                    <a:pt x="688" y="542"/>
                  </a:lnTo>
                  <a:lnTo>
                    <a:pt x="700" y="533"/>
                  </a:lnTo>
                  <a:lnTo>
                    <a:pt x="713" y="525"/>
                  </a:lnTo>
                  <a:lnTo>
                    <a:pt x="724" y="515"/>
                  </a:lnTo>
                  <a:lnTo>
                    <a:pt x="735" y="505"/>
                  </a:lnTo>
                  <a:lnTo>
                    <a:pt x="744" y="496"/>
                  </a:lnTo>
                  <a:lnTo>
                    <a:pt x="753" y="485"/>
                  </a:lnTo>
                  <a:lnTo>
                    <a:pt x="761" y="474"/>
                  </a:lnTo>
                  <a:lnTo>
                    <a:pt x="770" y="463"/>
                  </a:lnTo>
                  <a:lnTo>
                    <a:pt x="776" y="451"/>
                  </a:lnTo>
                  <a:lnTo>
                    <a:pt x="782" y="438"/>
                  </a:lnTo>
                  <a:lnTo>
                    <a:pt x="788" y="426"/>
                  </a:lnTo>
                  <a:lnTo>
                    <a:pt x="793" y="414"/>
                  </a:lnTo>
                  <a:lnTo>
                    <a:pt x="797" y="401"/>
                  </a:lnTo>
                  <a:lnTo>
                    <a:pt x="800" y="387"/>
                  </a:lnTo>
                  <a:lnTo>
                    <a:pt x="803" y="374"/>
                  </a:lnTo>
                  <a:lnTo>
                    <a:pt x="805" y="361"/>
                  </a:lnTo>
                  <a:lnTo>
                    <a:pt x="806" y="346"/>
                  </a:lnTo>
                  <a:lnTo>
                    <a:pt x="806" y="331"/>
                  </a:lnTo>
                  <a:lnTo>
                    <a:pt x="806" y="331"/>
                  </a:lnTo>
                  <a:lnTo>
                    <a:pt x="805" y="308"/>
                  </a:lnTo>
                  <a:lnTo>
                    <a:pt x="803" y="286"/>
                  </a:lnTo>
                  <a:lnTo>
                    <a:pt x="798" y="266"/>
                  </a:lnTo>
                  <a:lnTo>
                    <a:pt x="791" y="245"/>
                  </a:lnTo>
                  <a:lnTo>
                    <a:pt x="781" y="225"/>
                  </a:lnTo>
                  <a:lnTo>
                    <a:pt x="770" y="207"/>
                  </a:lnTo>
                  <a:lnTo>
                    <a:pt x="756" y="189"/>
                  </a:lnTo>
                  <a:lnTo>
                    <a:pt x="742" y="170"/>
                  </a:lnTo>
                  <a:lnTo>
                    <a:pt x="724" y="151"/>
                  </a:lnTo>
                  <a:lnTo>
                    <a:pt x="704" y="132"/>
                  </a:lnTo>
                  <a:lnTo>
                    <a:pt x="681" y="112"/>
                  </a:lnTo>
                  <a:lnTo>
                    <a:pt x="657" y="93"/>
                  </a:lnTo>
                  <a:lnTo>
                    <a:pt x="601" y="50"/>
                  </a:lnTo>
                  <a:lnTo>
                    <a:pt x="534" y="3"/>
                  </a:lnTo>
                  <a:lnTo>
                    <a:pt x="534" y="3"/>
                  </a:lnTo>
                  <a:lnTo>
                    <a:pt x="507" y="0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5"/>
            <p:cNvSpPr>
              <a:spLocks noEditPoints="1"/>
            </p:cNvSpPr>
            <p:nvPr/>
          </p:nvSpPr>
          <p:spPr bwMode="auto">
            <a:xfrm>
              <a:off x="790412" y="4315283"/>
              <a:ext cx="795300" cy="794055"/>
            </a:xfrm>
            <a:custGeom>
              <a:avLst/>
              <a:gdLst>
                <a:gd name="T0" fmla="*/ 1314 w 3194"/>
                <a:gd name="T1" fmla="*/ 24 h 3192"/>
                <a:gd name="T2" fmla="*/ 976 w 3194"/>
                <a:gd name="T3" fmla="*/ 125 h 3192"/>
                <a:gd name="T4" fmla="*/ 673 w 3194"/>
                <a:gd name="T5" fmla="*/ 294 h 3192"/>
                <a:gd name="T6" fmla="*/ 415 w 3194"/>
                <a:gd name="T7" fmla="*/ 522 h 3192"/>
                <a:gd name="T8" fmla="*/ 212 w 3194"/>
                <a:gd name="T9" fmla="*/ 802 h 3192"/>
                <a:gd name="T10" fmla="*/ 72 w 3194"/>
                <a:gd name="T11" fmla="*/ 1122 h 3192"/>
                <a:gd name="T12" fmla="*/ 5 w 3194"/>
                <a:gd name="T13" fmla="*/ 1473 h 3192"/>
                <a:gd name="T14" fmla="*/ 14 w 3194"/>
                <a:gd name="T15" fmla="*/ 1799 h 3192"/>
                <a:gd name="T16" fmla="*/ 98 w 3194"/>
                <a:gd name="T17" fmla="*/ 2145 h 3192"/>
                <a:gd name="T18" fmla="*/ 252 w 3194"/>
                <a:gd name="T19" fmla="*/ 2456 h 3192"/>
                <a:gd name="T20" fmla="*/ 468 w 3194"/>
                <a:gd name="T21" fmla="*/ 2725 h 3192"/>
                <a:gd name="T22" fmla="*/ 736 w 3194"/>
                <a:gd name="T23" fmla="*/ 2940 h 3192"/>
                <a:gd name="T24" fmla="*/ 1048 w 3194"/>
                <a:gd name="T25" fmla="*/ 3095 h 3192"/>
                <a:gd name="T26" fmla="*/ 1393 w 3194"/>
                <a:gd name="T27" fmla="*/ 3179 h 3192"/>
                <a:gd name="T28" fmla="*/ 1719 w 3194"/>
                <a:gd name="T29" fmla="*/ 3187 h 3192"/>
                <a:gd name="T30" fmla="*/ 2072 w 3194"/>
                <a:gd name="T31" fmla="*/ 3120 h 3192"/>
                <a:gd name="T32" fmla="*/ 2391 w 3194"/>
                <a:gd name="T33" fmla="*/ 2980 h 3192"/>
                <a:gd name="T34" fmla="*/ 2671 w 3194"/>
                <a:gd name="T35" fmla="*/ 2777 h 3192"/>
                <a:gd name="T36" fmla="*/ 2898 w 3194"/>
                <a:gd name="T37" fmla="*/ 2519 h 3192"/>
                <a:gd name="T38" fmla="*/ 3067 w 3194"/>
                <a:gd name="T39" fmla="*/ 2218 h 3192"/>
                <a:gd name="T40" fmla="*/ 3168 w 3194"/>
                <a:gd name="T41" fmla="*/ 1878 h 3192"/>
                <a:gd name="T42" fmla="*/ 3192 w 3194"/>
                <a:gd name="T43" fmla="*/ 1555 h 3192"/>
                <a:gd name="T44" fmla="*/ 3143 w 3194"/>
                <a:gd name="T45" fmla="*/ 1197 h 3192"/>
                <a:gd name="T46" fmla="*/ 3019 w 3194"/>
                <a:gd name="T47" fmla="*/ 869 h 3192"/>
                <a:gd name="T48" fmla="*/ 2829 w 3194"/>
                <a:gd name="T49" fmla="*/ 580 h 3192"/>
                <a:gd name="T50" fmla="*/ 2582 w 3194"/>
                <a:gd name="T51" fmla="*/ 339 h 3192"/>
                <a:gd name="T52" fmla="*/ 2289 w 3194"/>
                <a:gd name="T53" fmla="*/ 157 h 3192"/>
                <a:gd name="T54" fmla="*/ 1958 w 3194"/>
                <a:gd name="T55" fmla="*/ 40 h 3192"/>
                <a:gd name="T56" fmla="*/ 1596 w 3194"/>
                <a:gd name="T57" fmla="*/ 0 h 3192"/>
                <a:gd name="T58" fmla="*/ 2044 w 3194"/>
                <a:gd name="T59" fmla="*/ 1243 h 3192"/>
                <a:gd name="T60" fmla="*/ 1873 w 3194"/>
                <a:gd name="T61" fmla="*/ 1426 h 3192"/>
                <a:gd name="T62" fmla="*/ 1803 w 3194"/>
                <a:gd name="T63" fmla="*/ 1538 h 3192"/>
                <a:gd name="T64" fmla="*/ 1835 w 3194"/>
                <a:gd name="T65" fmla="*/ 1626 h 3192"/>
                <a:gd name="T66" fmla="*/ 2089 w 3194"/>
                <a:gd name="T67" fmla="*/ 1850 h 3192"/>
                <a:gd name="T68" fmla="*/ 2167 w 3194"/>
                <a:gd name="T69" fmla="*/ 2074 h 3192"/>
                <a:gd name="T70" fmla="*/ 2126 w 3194"/>
                <a:gd name="T71" fmla="*/ 2247 h 3192"/>
                <a:gd name="T72" fmla="*/ 1978 w 3194"/>
                <a:gd name="T73" fmla="*/ 2415 h 3192"/>
                <a:gd name="T74" fmla="*/ 1730 w 3194"/>
                <a:gd name="T75" fmla="*/ 2523 h 3192"/>
                <a:gd name="T76" fmla="*/ 1446 w 3194"/>
                <a:gd name="T77" fmla="*/ 2544 h 3192"/>
                <a:gd name="T78" fmla="*/ 1204 w 3194"/>
                <a:gd name="T79" fmla="*/ 2491 h 3192"/>
                <a:gd name="T80" fmla="*/ 1048 w 3194"/>
                <a:gd name="T81" fmla="*/ 2383 h 3192"/>
                <a:gd name="T82" fmla="*/ 978 w 3194"/>
                <a:gd name="T83" fmla="*/ 2241 h 3192"/>
                <a:gd name="T84" fmla="*/ 989 w 3194"/>
                <a:gd name="T85" fmla="*/ 2096 h 3192"/>
                <a:gd name="T86" fmla="*/ 1116 w 3194"/>
                <a:gd name="T87" fmla="*/ 1920 h 3192"/>
                <a:gd name="T88" fmla="*/ 1356 w 3194"/>
                <a:gd name="T89" fmla="*/ 1809 h 3192"/>
                <a:gd name="T90" fmla="*/ 1617 w 3194"/>
                <a:gd name="T91" fmla="*/ 1736 h 3192"/>
                <a:gd name="T92" fmla="*/ 1568 w 3194"/>
                <a:gd name="T93" fmla="*/ 1601 h 3192"/>
                <a:gd name="T94" fmla="*/ 1553 w 3194"/>
                <a:gd name="T95" fmla="*/ 1507 h 3192"/>
                <a:gd name="T96" fmla="*/ 1376 w 3194"/>
                <a:gd name="T97" fmla="*/ 1489 h 3192"/>
                <a:gd name="T98" fmla="*/ 1221 w 3194"/>
                <a:gd name="T99" fmla="*/ 1399 h 3192"/>
                <a:gd name="T100" fmla="*/ 1127 w 3194"/>
                <a:gd name="T101" fmla="*/ 1260 h 3192"/>
                <a:gd name="T102" fmla="*/ 1099 w 3194"/>
                <a:gd name="T103" fmla="*/ 1117 h 3192"/>
                <a:gd name="T104" fmla="*/ 1149 w 3194"/>
                <a:gd name="T105" fmla="*/ 920 h 3192"/>
                <a:gd name="T106" fmla="*/ 1286 w 3194"/>
                <a:gd name="T107" fmla="*/ 761 h 3192"/>
                <a:gd name="T108" fmla="*/ 1543 w 3194"/>
                <a:gd name="T109" fmla="*/ 658 h 3192"/>
                <a:gd name="T110" fmla="*/ 1905 w 3194"/>
                <a:gd name="T111" fmla="*/ 735 h 3192"/>
                <a:gd name="T112" fmla="*/ 2053 w 3194"/>
                <a:gd name="T113" fmla="*/ 920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94" h="3192">
                  <a:moveTo>
                    <a:pt x="1596" y="0"/>
                  </a:moveTo>
                  <a:lnTo>
                    <a:pt x="1596" y="0"/>
                  </a:lnTo>
                  <a:lnTo>
                    <a:pt x="1555" y="0"/>
                  </a:lnTo>
                  <a:lnTo>
                    <a:pt x="1515" y="1"/>
                  </a:lnTo>
                  <a:lnTo>
                    <a:pt x="1474" y="4"/>
                  </a:lnTo>
                  <a:lnTo>
                    <a:pt x="1433" y="7"/>
                  </a:lnTo>
                  <a:lnTo>
                    <a:pt x="1393" y="12"/>
                  </a:lnTo>
                  <a:lnTo>
                    <a:pt x="1353" y="18"/>
                  </a:lnTo>
                  <a:lnTo>
                    <a:pt x="1314" y="24"/>
                  </a:lnTo>
                  <a:lnTo>
                    <a:pt x="1275" y="32"/>
                  </a:lnTo>
                  <a:lnTo>
                    <a:pt x="1236" y="40"/>
                  </a:lnTo>
                  <a:lnTo>
                    <a:pt x="1197" y="50"/>
                  </a:lnTo>
                  <a:lnTo>
                    <a:pt x="1160" y="60"/>
                  </a:lnTo>
                  <a:lnTo>
                    <a:pt x="1122" y="72"/>
                  </a:lnTo>
                  <a:lnTo>
                    <a:pt x="1084" y="83"/>
                  </a:lnTo>
                  <a:lnTo>
                    <a:pt x="1048" y="96"/>
                  </a:lnTo>
                  <a:lnTo>
                    <a:pt x="1011" y="111"/>
                  </a:lnTo>
                  <a:lnTo>
                    <a:pt x="976" y="125"/>
                  </a:lnTo>
                  <a:lnTo>
                    <a:pt x="940" y="140"/>
                  </a:lnTo>
                  <a:lnTo>
                    <a:pt x="904" y="157"/>
                  </a:lnTo>
                  <a:lnTo>
                    <a:pt x="870" y="174"/>
                  </a:lnTo>
                  <a:lnTo>
                    <a:pt x="836" y="192"/>
                  </a:lnTo>
                  <a:lnTo>
                    <a:pt x="802" y="210"/>
                  </a:lnTo>
                  <a:lnTo>
                    <a:pt x="769" y="231"/>
                  </a:lnTo>
                  <a:lnTo>
                    <a:pt x="736" y="251"/>
                  </a:lnTo>
                  <a:lnTo>
                    <a:pt x="705" y="272"/>
                  </a:lnTo>
                  <a:lnTo>
                    <a:pt x="673" y="294"/>
                  </a:lnTo>
                  <a:lnTo>
                    <a:pt x="642" y="316"/>
                  </a:lnTo>
                  <a:lnTo>
                    <a:pt x="611" y="339"/>
                  </a:lnTo>
                  <a:lnTo>
                    <a:pt x="582" y="364"/>
                  </a:lnTo>
                  <a:lnTo>
                    <a:pt x="553" y="389"/>
                  </a:lnTo>
                  <a:lnTo>
                    <a:pt x="524" y="414"/>
                  </a:lnTo>
                  <a:lnTo>
                    <a:pt x="496" y="440"/>
                  </a:lnTo>
                  <a:lnTo>
                    <a:pt x="468" y="467"/>
                  </a:lnTo>
                  <a:lnTo>
                    <a:pt x="441" y="494"/>
                  </a:lnTo>
                  <a:lnTo>
                    <a:pt x="415" y="522"/>
                  </a:lnTo>
                  <a:lnTo>
                    <a:pt x="390" y="551"/>
                  </a:lnTo>
                  <a:lnTo>
                    <a:pt x="365" y="580"/>
                  </a:lnTo>
                  <a:lnTo>
                    <a:pt x="341" y="611"/>
                  </a:lnTo>
                  <a:lnTo>
                    <a:pt x="318" y="641"/>
                  </a:lnTo>
                  <a:lnTo>
                    <a:pt x="295" y="671"/>
                  </a:lnTo>
                  <a:lnTo>
                    <a:pt x="273" y="703"/>
                  </a:lnTo>
                  <a:lnTo>
                    <a:pt x="252" y="735"/>
                  </a:lnTo>
                  <a:lnTo>
                    <a:pt x="232" y="768"/>
                  </a:lnTo>
                  <a:lnTo>
                    <a:pt x="212" y="802"/>
                  </a:lnTo>
                  <a:lnTo>
                    <a:pt x="193" y="834"/>
                  </a:lnTo>
                  <a:lnTo>
                    <a:pt x="176" y="869"/>
                  </a:lnTo>
                  <a:lnTo>
                    <a:pt x="157" y="904"/>
                  </a:lnTo>
                  <a:lnTo>
                    <a:pt x="142" y="939"/>
                  </a:lnTo>
                  <a:lnTo>
                    <a:pt x="126" y="974"/>
                  </a:lnTo>
                  <a:lnTo>
                    <a:pt x="111" y="1011"/>
                  </a:lnTo>
                  <a:lnTo>
                    <a:pt x="98" y="1047"/>
                  </a:lnTo>
                  <a:lnTo>
                    <a:pt x="84" y="1084"/>
                  </a:lnTo>
                  <a:lnTo>
                    <a:pt x="72" y="1122"/>
                  </a:lnTo>
                  <a:lnTo>
                    <a:pt x="61" y="1159"/>
                  </a:lnTo>
                  <a:lnTo>
                    <a:pt x="50" y="1197"/>
                  </a:lnTo>
                  <a:lnTo>
                    <a:pt x="42" y="1235"/>
                  </a:lnTo>
                  <a:lnTo>
                    <a:pt x="33" y="1274"/>
                  </a:lnTo>
                  <a:lnTo>
                    <a:pt x="26" y="1313"/>
                  </a:lnTo>
                  <a:lnTo>
                    <a:pt x="19" y="1353"/>
                  </a:lnTo>
                  <a:lnTo>
                    <a:pt x="14" y="1393"/>
                  </a:lnTo>
                  <a:lnTo>
                    <a:pt x="9" y="1433"/>
                  </a:lnTo>
                  <a:lnTo>
                    <a:pt x="5" y="1473"/>
                  </a:lnTo>
                  <a:lnTo>
                    <a:pt x="3" y="1513"/>
                  </a:lnTo>
                  <a:lnTo>
                    <a:pt x="2" y="1555"/>
                  </a:lnTo>
                  <a:lnTo>
                    <a:pt x="0" y="1596"/>
                  </a:lnTo>
                  <a:lnTo>
                    <a:pt x="0" y="1596"/>
                  </a:lnTo>
                  <a:lnTo>
                    <a:pt x="2" y="1637"/>
                  </a:lnTo>
                  <a:lnTo>
                    <a:pt x="3" y="1677"/>
                  </a:lnTo>
                  <a:lnTo>
                    <a:pt x="5" y="1719"/>
                  </a:lnTo>
                  <a:lnTo>
                    <a:pt x="9" y="1759"/>
                  </a:lnTo>
                  <a:lnTo>
                    <a:pt x="14" y="1799"/>
                  </a:lnTo>
                  <a:lnTo>
                    <a:pt x="19" y="1839"/>
                  </a:lnTo>
                  <a:lnTo>
                    <a:pt x="26" y="1878"/>
                  </a:lnTo>
                  <a:lnTo>
                    <a:pt x="33" y="1917"/>
                  </a:lnTo>
                  <a:lnTo>
                    <a:pt x="42" y="1956"/>
                  </a:lnTo>
                  <a:lnTo>
                    <a:pt x="50" y="1995"/>
                  </a:lnTo>
                  <a:lnTo>
                    <a:pt x="61" y="2033"/>
                  </a:lnTo>
                  <a:lnTo>
                    <a:pt x="72" y="2070"/>
                  </a:lnTo>
                  <a:lnTo>
                    <a:pt x="84" y="2108"/>
                  </a:lnTo>
                  <a:lnTo>
                    <a:pt x="98" y="2145"/>
                  </a:lnTo>
                  <a:lnTo>
                    <a:pt x="111" y="2181"/>
                  </a:lnTo>
                  <a:lnTo>
                    <a:pt x="126" y="2218"/>
                  </a:lnTo>
                  <a:lnTo>
                    <a:pt x="142" y="2253"/>
                  </a:lnTo>
                  <a:lnTo>
                    <a:pt x="157" y="2288"/>
                  </a:lnTo>
                  <a:lnTo>
                    <a:pt x="176" y="2322"/>
                  </a:lnTo>
                  <a:lnTo>
                    <a:pt x="193" y="2356"/>
                  </a:lnTo>
                  <a:lnTo>
                    <a:pt x="212" y="2390"/>
                  </a:lnTo>
                  <a:lnTo>
                    <a:pt x="232" y="2423"/>
                  </a:lnTo>
                  <a:lnTo>
                    <a:pt x="252" y="2456"/>
                  </a:lnTo>
                  <a:lnTo>
                    <a:pt x="273" y="2488"/>
                  </a:lnTo>
                  <a:lnTo>
                    <a:pt x="295" y="2519"/>
                  </a:lnTo>
                  <a:lnTo>
                    <a:pt x="318" y="2551"/>
                  </a:lnTo>
                  <a:lnTo>
                    <a:pt x="341" y="2581"/>
                  </a:lnTo>
                  <a:lnTo>
                    <a:pt x="365" y="2610"/>
                  </a:lnTo>
                  <a:lnTo>
                    <a:pt x="390" y="2641"/>
                  </a:lnTo>
                  <a:lnTo>
                    <a:pt x="415" y="2669"/>
                  </a:lnTo>
                  <a:lnTo>
                    <a:pt x="441" y="2697"/>
                  </a:lnTo>
                  <a:lnTo>
                    <a:pt x="468" y="2725"/>
                  </a:lnTo>
                  <a:lnTo>
                    <a:pt x="496" y="2752"/>
                  </a:lnTo>
                  <a:lnTo>
                    <a:pt x="524" y="2777"/>
                  </a:lnTo>
                  <a:lnTo>
                    <a:pt x="553" y="2803"/>
                  </a:lnTo>
                  <a:lnTo>
                    <a:pt x="582" y="2827"/>
                  </a:lnTo>
                  <a:lnTo>
                    <a:pt x="611" y="2851"/>
                  </a:lnTo>
                  <a:lnTo>
                    <a:pt x="642" y="2874"/>
                  </a:lnTo>
                  <a:lnTo>
                    <a:pt x="673" y="2898"/>
                  </a:lnTo>
                  <a:lnTo>
                    <a:pt x="705" y="2919"/>
                  </a:lnTo>
                  <a:lnTo>
                    <a:pt x="736" y="2940"/>
                  </a:lnTo>
                  <a:lnTo>
                    <a:pt x="769" y="2961"/>
                  </a:lnTo>
                  <a:lnTo>
                    <a:pt x="802" y="2980"/>
                  </a:lnTo>
                  <a:lnTo>
                    <a:pt x="836" y="3000"/>
                  </a:lnTo>
                  <a:lnTo>
                    <a:pt x="870" y="3017"/>
                  </a:lnTo>
                  <a:lnTo>
                    <a:pt x="904" y="3035"/>
                  </a:lnTo>
                  <a:lnTo>
                    <a:pt x="940" y="3051"/>
                  </a:lnTo>
                  <a:lnTo>
                    <a:pt x="976" y="3067"/>
                  </a:lnTo>
                  <a:lnTo>
                    <a:pt x="1011" y="3081"/>
                  </a:lnTo>
                  <a:lnTo>
                    <a:pt x="1048" y="3095"/>
                  </a:lnTo>
                  <a:lnTo>
                    <a:pt x="1084" y="3108"/>
                  </a:lnTo>
                  <a:lnTo>
                    <a:pt x="1122" y="3120"/>
                  </a:lnTo>
                  <a:lnTo>
                    <a:pt x="1160" y="3131"/>
                  </a:lnTo>
                  <a:lnTo>
                    <a:pt x="1197" y="3142"/>
                  </a:lnTo>
                  <a:lnTo>
                    <a:pt x="1236" y="3151"/>
                  </a:lnTo>
                  <a:lnTo>
                    <a:pt x="1275" y="3159"/>
                  </a:lnTo>
                  <a:lnTo>
                    <a:pt x="1314" y="3166"/>
                  </a:lnTo>
                  <a:lnTo>
                    <a:pt x="1353" y="3174"/>
                  </a:lnTo>
                  <a:lnTo>
                    <a:pt x="1393" y="3179"/>
                  </a:lnTo>
                  <a:lnTo>
                    <a:pt x="1433" y="3183"/>
                  </a:lnTo>
                  <a:lnTo>
                    <a:pt x="1474" y="3187"/>
                  </a:lnTo>
                  <a:lnTo>
                    <a:pt x="1515" y="3189"/>
                  </a:lnTo>
                  <a:lnTo>
                    <a:pt x="1555" y="3192"/>
                  </a:lnTo>
                  <a:lnTo>
                    <a:pt x="1596" y="3192"/>
                  </a:lnTo>
                  <a:lnTo>
                    <a:pt x="1596" y="3192"/>
                  </a:lnTo>
                  <a:lnTo>
                    <a:pt x="1638" y="3192"/>
                  </a:lnTo>
                  <a:lnTo>
                    <a:pt x="1679" y="3189"/>
                  </a:lnTo>
                  <a:lnTo>
                    <a:pt x="1719" y="3187"/>
                  </a:lnTo>
                  <a:lnTo>
                    <a:pt x="1759" y="3183"/>
                  </a:lnTo>
                  <a:lnTo>
                    <a:pt x="1800" y="3179"/>
                  </a:lnTo>
                  <a:lnTo>
                    <a:pt x="1840" y="3174"/>
                  </a:lnTo>
                  <a:lnTo>
                    <a:pt x="1880" y="3166"/>
                  </a:lnTo>
                  <a:lnTo>
                    <a:pt x="1919" y="3159"/>
                  </a:lnTo>
                  <a:lnTo>
                    <a:pt x="1958" y="3151"/>
                  </a:lnTo>
                  <a:lnTo>
                    <a:pt x="1995" y="3142"/>
                  </a:lnTo>
                  <a:lnTo>
                    <a:pt x="2034" y="3131"/>
                  </a:lnTo>
                  <a:lnTo>
                    <a:pt x="2072" y="3120"/>
                  </a:lnTo>
                  <a:lnTo>
                    <a:pt x="2109" y="3108"/>
                  </a:lnTo>
                  <a:lnTo>
                    <a:pt x="2145" y="3095"/>
                  </a:lnTo>
                  <a:lnTo>
                    <a:pt x="2182" y="3081"/>
                  </a:lnTo>
                  <a:lnTo>
                    <a:pt x="2218" y="3067"/>
                  </a:lnTo>
                  <a:lnTo>
                    <a:pt x="2253" y="3051"/>
                  </a:lnTo>
                  <a:lnTo>
                    <a:pt x="2289" y="3035"/>
                  </a:lnTo>
                  <a:lnTo>
                    <a:pt x="2324" y="3017"/>
                  </a:lnTo>
                  <a:lnTo>
                    <a:pt x="2358" y="3000"/>
                  </a:lnTo>
                  <a:lnTo>
                    <a:pt x="2391" y="2980"/>
                  </a:lnTo>
                  <a:lnTo>
                    <a:pt x="2425" y="2961"/>
                  </a:lnTo>
                  <a:lnTo>
                    <a:pt x="2458" y="2940"/>
                  </a:lnTo>
                  <a:lnTo>
                    <a:pt x="2489" y="2919"/>
                  </a:lnTo>
                  <a:lnTo>
                    <a:pt x="2521" y="2898"/>
                  </a:lnTo>
                  <a:lnTo>
                    <a:pt x="2551" y="2874"/>
                  </a:lnTo>
                  <a:lnTo>
                    <a:pt x="2582" y="2851"/>
                  </a:lnTo>
                  <a:lnTo>
                    <a:pt x="2612" y="2827"/>
                  </a:lnTo>
                  <a:lnTo>
                    <a:pt x="2641" y="2803"/>
                  </a:lnTo>
                  <a:lnTo>
                    <a:pt x="2671" y="2777"/>
                  </a:lnTo>
                  <a:lnTo>
                    <a:pt x="2699" y="2752"/>
                  </a:lnTo>
                  <a:lnTo>
                    <a:pt x="2725" y="2725"/>
                  </a:lnTo>
                  <a:lnTo>
                    <a:pt x="2752" y="2697"/>
                  </a:lnTo>
                  <a:lnTo>
                    <a:pt x="2779" y="2669"/>
                  </a:lnTo>
                  <a:lnTo>
                    <a:pt x="2804" y="2641"/>
                  </a:lnTo>
                  <a:lnTo>
                    <a:pt x="2829" y="2610"/>
                  </a:lnTo>
                  <a:lnTo>
                    <a:pt x="2853" y="2581"/>
                  </a:lnTo>
                  <a:lnTo>
                    <a:pt x="2876" y="2551"/>
                  </a:lnTo>
                  <a:lnTo>
                    <a:pt x="2898" y="2519"/>
                  </a:lnTo>
                  <a:lnTo>
                    <a:pt x="2920" y="2488"/>
                  </a:lnTo>
                  <a:lnTo>
                    <a:pt x="2942" y="2456"/>
                  </a:lnTo>
                  <a:lnTo>
                    <a:pt x="2963" y="2423"/>
                  </a:lnTo>
                  <a:lnTo>
                    <a:pt x="2982" y="2390"/>
                  </a:lnTo>
                  <a:lnTo>
                    <a:pt x="3000" y="2356"/>
                  </a:lnTo>
                  <a:lnTo>
                    <a:pt x="3019" y="2322"/>
                  </a:lnTo>
                  <a:lnTo>
                    <a:pt x="3036" y="2288"/>
                  </a:lnTo>
                  <a:lnTo>
                    <a:pt x="3053" y="2253"/>
                  </a:lnTo>
                  <a:lnTo>
                    <a:pt x="3067" y="2218"/>
                  </a:lnTo>
                  <a:lnTo>
                    <a:pt x="3083" y="2181"/>
                  </a:lnTo>
                  <a:lnTo>
                    <a:pt x="3096" y="2145"/>
                  </a:lnTo>
                  <a:lnTo>
                    <a:pt x="3110" y="2108"/>
                  </a:lnTo>
                  <a:lnTo>
                    <a:pt x="3122" y="2070"/>
                  </a:lnTo>
                  <a:lnTo>
                    <a:pt x="3133" y="2033"/>
                  </a:lnTo>
                  <a:lnTo>
                    <a:pt x="3143" y="1995"/>
                  </a:lnTo>
                  <a:lnTo>
                    <a:pt x="3152" y="1956"/>
                  </a:lnTo>
                  <a:lnTo>
                    <a:pt x="3161" y="1917"/>
                  </a:lnTo>
                  <a:lnTo>
                    <a:pt x="3168" y="1878"/>
                  </a:lnTo>
                  <a:lnTo>
                    <a:pt x="3174" y="1839"/>
                  </a:lnTo>
                  <a:lnTo>
                    <a:pt x="3180" y="1799"/>
                  </a:lnTo>
                  <a:lnTo>
                    <a:pt x="3185" y="1759"/>
                  </a:lnTo>
                  <a:lnTo>
                    <a:pt x="3189" y="1719"/>
                  </a:lnTo>
                  <a:lnTo>
                    <a:pt x="3191" y="1677"/>
                  </a:lnTo>
                  <a:lnTo>
                    <a:pt x="3192" y="1637"/>
                  </a:lnTo>
                  <a:lnTo>
                    <a:pt x="3194" y="1596"/>
                  </a:lnTo>
                  <a:lnTo>
                    <a:pt x="3194" y="1596"/>
                  </a:lnTo>
                  <a:lnTo>
                    <a:pt x="3192" y="1555"/>
                  </a:lnTo>
                  <a:lnTo>
                    <a:pt x="3191" y="1513"/>
                  </a:lnTo>
                  <a:lnTo>
                    <a:pt x="3189" y="1473"/>
                  </a:lnTo>
                  <a:lnTo>
                    <a:pt x="3185" y="1433"/>
                  </a:lnTo>
                  <a:lnTo>
                    <a:pt x="3180" y="1393"/>
                  </a:lnTo>
                  <a:lnTo>
                    <a:pt x="3174" y="1353"/>
                  </a:lnTo>
                  <a:lnTo>
                    <a:pt x="3168" y="1313"/>
                  </a:lnTo>
                  <a:lnTo>
                    <a:pt x="3161" y="1274"/>
                  </a:lnTo>
                  <a:lnTo>
                    <a:pt x="3152" y="1235"/>
                  </a:lnTo>
                  <a:lnTo>
                    <a:pt x="3143" y="1197"/>
                  </a:lnTo>
                  <a:lnTo>
                    <a:pt x="3133" y="1159"/>
                  </a:lnTo>
                  <a:lnTo>
                    <a:pt x="3122" y="1122"/>
                  </a:lnTo>
                  <a:lnTo>
                    <a:pt x="3110" y="1084"/>
                  </a:lnTo>
                  <a:lnTo>
                    <a:pt x="3096" y="1047"/>
                  </a:lnTo>
                  <a:lnTo>
                    <a:pt x="3083" y="1011"/>
                  </a:lnTo>
                  <a:lnTo>
                    <a:pt x="3067" y="974"/>
                  </a:lnTo>
                  <a:lnTo>
                    <a:pt x="3053" y="939"/>
                  </a:lnTo>
                  <a:lnTo>
                    <a:pt x="3036" y="904"/>
                  </a:lnTo>
                  <a:lnTo>
                    <a:pt x="3019" y="869"/>
                  </a:lnTo>
                  <a:lnTo>
                    <a:pt x="3000" y="834"/>
                  </a:lnTo>
                  <a:lnTo>
                    <a:pt x="2982" y="802"/>
                  </a:lnTo>
                  <a:lnTo>
                    <a:pt x="2963" y="768"/>
                  </a:lnTo>
                  <a:lnTo>
                    <a:pt x="2942" y="735"/>
                  </a:lnTo>
                  <a:lnTo>
                    <a:pt x="2920" y="703"/>
                  </a:lnTo>
                  <a:lnTo>
                    <a:pt x="2898" y="671"/>
                  </a:lnTo>
                  <a:lnTo>
                    <a:pt x="2876" y="641"/>
                  </a:lnTo>
                  <a:lnTo>
                    <a:pt x="2853" y="611"/>
                  </a:lnTo>
                  <a:lnTo>
                    <a:pt x="2829" y="580"/>
                  </a:lnTo>
                  <a:lnTo>
                    <a:pt x="2804" y="551"/>
                  </a:lnTo>
                  <a:lnTo>
                    <a:pt x="2779" y="522"/>
                  </a:lnTo>
                  <a:lnTo>
                    <a:pt x="2752" y="494"/>
                  </a:lnTo>
                  <a:lnTo>
                    <a:pt x="2725" y="467"/>
                  </a:lnTo>
                  <a:lnTo>
                    <a:pt x="2699" y="440"/>
                  </a:lnTo>
                  <a:lnTo>
                    <a:pt x="2671" y="414"/>
                  </a:lnTo>
                  <a:lnTo>
                    <a:pt x="2641" y="389"/>
                  </a:lnTo>
                  <a:lnTo>
                    <a:pt x="2612" y="364"/>
                  </a:lnTo>
                  <a:lnTo>
                    <a:pt x="2582" y="339"/>
                  </a:lnTo>
                  <a:lnTo>
                    <a:pt x="2551" y="316"/>
                  </a:lnTo>
                  <a:lnTo>
                    <a:pt x="2521" y="294"/>
                  </a:lnTo>
                  <a:lnTo>
                    <a:pt x="2489" y="272"/>
                  </a:lnTo>
                  <a:lnTo>
                    <a:pt x="2458" y="251"/>
                  </a:lnTo>
                  <a:lnTo>
                    <a:pt x="2425" y="231"/>
                  </a:lnTo>
                  <a:lnTo>
                    <a:pt x="2391" y="210"/>
                  </a:lnTo>
                  <a:lnTo>
                    <a:pt x="2358" y="192"/>
                  </a:lnTo>
                  <a:lnTo>
                    <a:pt x="2324" y="174"/>
                  </a:lnTo>
                  <a:lnTo>
                    <a:pt x="2289" y="157"/>
                  </a:lnTo>
                  <a:lnTo>
                    <a:pt x="2253" y="140"/>
                  </a:lnTo>
                  <a:lnTo>
                    <a:pt x="2218" y="125"/>
                  </a:lnTo>
                  <a:lnTo>
                    <a:pt x="2182" y="111"/>
                  </a:lnTo>
                  <a:lnTo>
                    <a:pt x="2145" y="96"/>
                  </a:lnTo>
                  <a:lnTo>
                    <a:pt x="2109" y="83"/>
                  </a:lnTo>
                  <a:lnTo>
                    <a:pt x="2072" y="72"/>
                  </a:lnTo>
                  <a:lnTo>
                    <a:pt x="2034" y="60"/>
                  </a:lnTo>
                  <a:lnTo>
                    <a:pt x="1995" y="50"/>
                  </a:lnTo>
                  <a:lnTo>
                    <a:pt x="1958" y="40"/>
                  </a:lnTo>
                  <a:lnTo>
                    <a:pt x="1919" y="32"/>
                  </a:lnTo>
                  <a:lnTo>
                    <a:pt x="1880" y="24"/>
                  </a:lnTo>
                  <a:lnTo>
                    <a:pt x="1840" y="18"/>
                  </a:lnTo>
                  <a:lnTo>
                    <a:pt x="1800" y="12"/>
                  </a:lnTo>
                  <a:lnTo>
                    <a:pt x="1759" y="7"/>
                  </a:lnTo>
                  <a:lnTo>
                    <a:pt x="1719" y="4"/>
                  </a:lnTo>
                  <a:lnTo>
                    <a:pt x="1679" y="1"/>
                  </a:lnTo>
                  <a:lnTo>
                    <a:pt x="1638" y="0"/>
                  </a:lnTo>
                  <a:lnTo>
                    <a:pt x="1596" y="0"/>
                  </a:lnTo>
                  <a:lnTo>
                    <a:pt x="1596" y="0"/>
                  </a:lnTo>
                  <a:close/>
                  <a:moveTo>
                    <a:pt x="2083" y="1072"/>
                  </a:moveTo>
                  <a:lnTo>
                    <a:pt x="2083" y="1072"/>
                  </a:lnTo>
                  <a:lnTo>
                    <a:pt x="2082" y="1106"/>
                  </a:lnTo>
                  <a:lnTo>
                    <a:pt x="2078" y="1137"/>
                  </a:lnTo>
                  <a:lnTo>
                    <a:pt x="2072" y="1167"/>
                  </a:lnTo>
                  <a:lnTo>
                    <a:pt x="2065" y="1193"/>
                  </a:lnTo>
                  <a:lnTo>
                    <a:pt x="2055" y="1219"/>
                  </a:lnTo>
                  <a:lnTo>
                    <a:pt x="2044" y="1243"/>
                  </a:lnTo>
                  <a:lnTo>
                    <a:pt x="2031" y="1266"/>
                  </a:lnTo>
                  <a:lnTo>
                    <a:pt x="2017" y="1287"/>
                  </a:lnTo>
                  <a:lnTo>
                    <a:pt x="2002" y="1308"/>
                  </a:lnTo>
                  <a:lnTo>
                    <a:pt x="1986" y="1326"/>
                  </a:lnTo>
                  <a:lnTo>
                    <a:pt x="1967" y="1344"/>
                  </a:lnTo>
                  <a:lnTo>
                    <a:pt x="1949" y="1362"/>
                  </a:lnTo>
                  <a:lnTo>
                    <a:pt x="1931" y="1378"/>
                  </a:lnTo>
                  <a:lnTo>
                    <a:pt x="1912" y="1395"/>
                  </a:lnTo>
                  <a:lnTo>
                    <a:pt x="1873" y="1426"/>
                  </a:lnTo>
                  <a:lnTo>
                    <a:pt x="1873" y="1426"/>
                  </a:lnTo>
                  <a:lnTo>
                    <a:pt x="1848" y="1451"/>
                  </a:lnTo>
                  <a:lnTo>
                    <a:pt x="1836" y="1465"/>
                  </a:lnTo>
                  <a:lnTo>
                    <a:pt x="1825" y="1479"/>
                  </a:lnTo>
                  <a:lnTo>
                    <a:pt x="1817" y="1494"/>
                  </a:lnTo>
                  <a:lnTo>
                    <a:pt x="1809" y="1511"/>
                  </a:lnTo>
                  <a:lnTo>
                    <a:pt x="1807" y="1519"/>
                  </a:lnTo>
                  <a:lnTo>
                    <a:pt x="1804" y="1529"/>
                  </a:lnTo>
                  <a:lnTo>
                    <a:pt x="1803" y="1538"/>
                  </a:lnTo>
                  <a:lnTo>
                    <a:pt x="1803" y="1548"/>
                  </a:lnTo>
                  <a:lnTo>
                    <a:pt x="1803" y="1548"/>
                  </a:lnTo>
                  <a:lnTo>
                    <a:pt x="1803" y="1558"/>
                  </a:lnTo>
                  <a:lnTo>
                    <a:pt x="1804" y="1568"/>
                  </a:lnTo>
                  <a:lnTo>
                    <a:pt x="1807" y="1576"/>
                  </a:lnTo>
                  <a:lnTo>
                    <a:pt x="1809" y="1585"/>
                  </a:lnTo>
                  <a:lnTo>
                    <a:pt x="1817" y="1601"/>
                  </a:lnTo>
                  <a:lnTo>
                    <a:pt x="1825" y="1614"/>
                  </a:lnTo>
                  <a:lnTo>
                    <a:pt x="1835" y="1626"/>
                  </a:lnTo>
                  <a:lnTo>
                    <a:pt x="1846" y="1637"/>
                  </a:lnTo>
                  <a:lnTo>
                    <a:pt x="1868" y="1656"/>
                  </a:lnTo>
                  <a:lnTo>
                    <a:pt x="1958" y="1725"/>
                  </a:lnTo>
                  <a:lnTo>
                    <a:pt x="1958" y="1725"/>
                  </a:lnTo>
                  <a:lnTo>
                    <a:pt x="1998" y="1760"/>
                  </a:lnTo>
                  <a:lnTo>
                    <a:pt x="2037" y="1794"/>
                  </a:lnTo>
                  <a:lnTo>
                    <a:pt x="2055" y="1812"/>
                  </a:lnTo>
                  <a:lnTo>
                    <a:pt x="2072" y="1831"/>
                  </a:lnTo>
                  <a:lnTo>
                    <a:pt x="2089" y="1850"/>
                  </a:lnTo>
                  <a:lnTo>
                    <a:pt x="2104" y="1870"/>
                  </a:lnTo>
                  <a:lnTo>
                    <a:pt x="2117" y="1890"/>
                  </a:lnTo>
                  <a:lnTo>
                    <a:pt x="2130" y="1912"/>
                  </a:lnTo>
                  <a:lnTo>
                    <a:pt x="2141" y="1935"/>
                  </a:lnTo>
                  <a:lnTo>
                    <a:pt x="2150" y="1960"/>
                  </a:lnTo>
                  <a:lnTo>
                    <a:pt x="2157" y="1986"/>
                  </a:lnTo>
                  <a:lnTo>
                    <a:pt x="2163" y="2013"/>
                  </a:lnTo>
                  <a:lnTo>
                    <a:pt x="2166" y="2044"/>
                  </a:lnTo>
                  <a:lnTo>
                    <a:pt x="2167" y="2074"/>
                  </a:lnTo>
                  <a:lnTo>
                    <a:pt x="2167" y="2074"/>
                  </a:lnTo>
                  <a:lnTo>
                    <a:pt x="2167" y="2096"/>
                  </a:lnTo>
                  <a:lnTo>
                    <a:pt x="2165" y="2118"/>
                  </a:lnTo>
                  <a:lnTo>
                    <a:pt x="2161" y="2140"/>
                  </a:lnTo>
                  <a:lnTo>
                    <a:pt x="2157" y="2162"/>
                  </a:lnTo>
                  <a:lnTo>
                    <a:pt x="2151" y="2183"/>
                  </a:lnTo>
                  <a:lnTo>
                    <a:pt x="2144" y="2205"/>
                  </a:lnTo>
                  <a:lnTo>
                    <a:pt x="2135" y="2226"/>
                  </a:lnTo>
                  <a:lnTo>
                    <a:pt x="2126" y="2247"/>
                  </a:lnTo>
                  <a:lnTo>
                    <a:pt x="2113" y="2267"/>
                  </a:lnTo>
                  <a:lnTo>
                    <a:pt x="2101" y="2288"/>
                  </a:lnTo>
                  <a:lnTo>
                    <a:pt x="2088" y="2308"/>
                  </a:lnTo>
                  <a:lnTo>
                    <a:pt x="2073" y="2327"/>
                  </a:lnTo>
                  <a:lnTo>
                    <a:pt x="2056" y="2345"/>
                  </a:lnTo>
                  <a:lnTo>
                    <a:pt x="2039" y="2364"/>
                  </a:lnTo>
                  <a:lnTo>
                    <a:pt x="2020" y="2381"/>
                  </a:lnTo>
                  <a:lnTo>
                    <a:pt x="2000" y="2398"/>
                  </a:lnTo>
                  <a:lnTo>
                    <a:pt x="1978" y="2415"/>
                  </a:lnTo>
                  <a:lnTo>
                    <a:pt x="1957" y="2429"/>
                  </a:lnTo>
                  <a:lnTo>
                    <a:pt x="1932" y="2445"/>
                  </a:lnTo>
                  <a:lnTo>
                    <a:pt x="1907" y="2458"/>
                  </a:lnTo>
                  <a:lnTo>
                    <a:pt x="1881" y="2472"/>
                  </a:lnTo>
                  <a:lnTo>
                    <a:pt x="1853" y="2484"/>
                  </a:lnTo>
                  <a:lnTo>
                    <a:pt x="1824" y="2495"/>
                  </a:lnTo>
                  <a:lnTo>
                    <a:pt x="1795" y="2505"/>
                  </a:lnTo>
                  <a:lnTo>
                    <a:pt x="1763" y="2514"/>
                  </a:lnTo>
                  <a:lnTo>
                    <a:pt x="1730" y="2523"/>
                  </a:lnTo>
                  <a:lnTo>
                    <a:pt x="1697" y="2529"/>
                  </a:lnTo>
                  <a:lnTo>
                    <a:pt x="1662" y="2535"/>
                  </a:lnTo>
                  <a:lnTo>
                    <a:pt x="1626" y="2540"/>
                  </a:lnTo>
                  <a:lnTo>
                    <a:pt x="1589" y="2544"/>
                  </a:lnTo>
                  <a:lnTo>
                    <a:pt x="1550" y="2545"/>
                  </a:lnTo>
                  <a:lnTo>
                    <a:pt x="1511" y="2546"/>
                  </a:lnTo>
                  <a:lnTo>
                    <a:pt x="1511" y="2546"/>
                  </a:lnTo>
                  <a:lnTo>
                    <a:pt x="1477" y="2545"/>
                  </a:lnTo>
                  <a:lnTo>
                    <a:pt x="1446" y="2544"/>
                  </a:lnTo>
                  <a:lnTo>
                    <a:pt x="1414" y="2541"/>
                  </a:lnTo>
                  <a:lnTo>
                    <a:pt x="1384" y="2537"/>
                  </a:lnTo>
                  <a:lnTo>
                    <a:pt x="1354" y="2534"/>
                  </a:lnTo>
                  <a:lnTo>
                    <a:pt x="1326" y="2529"/>
                  </a:lnTo>
                  <a:lnTo>
                    <a:pt x="1300" y="2523"/>
                  </a:lnTo>
                  <a:lnTo>
                    <a:pt x="1274" y="2516"/>
                  </a:lnTo>
                  <a:lnTo>
                    <a:pt x="1250" y="2508"/>
                  </a:lnTo>
                  <a:lnTo>
                    <a:pt x="1225" y="2500"/>
                  </a:lnTo>
                  <a:lnTo>
                    <a:pt x="1204" y="2491"/>
                  </a:lnTo>
                  <a:lnTo>
                    <a:pt x="1182" y="2481"/>
                  </a:lnTo>
                  <a:lnTo>
                    <a:pt x="1161" y="2472"/>
                  </a:lnTo>
                  <a:lnTo>
                    <a:pt x="1143" y="2461"/>
                  </a:lnTo>
                  <a:lnTo>
                    <a:pt x="1124" y="2449"/>
                  </a:lnTo>
                  <a:lnTo>
                    <a:pt x="1106" y="2436"/>
                  </a:lnTo>
                  <a:lnTo>
                    <a:pt x="1090" y="2424"/>
                  </a:lnTo>
                  <a:lnTo>
                    <a:pt x="1076" y="2411"/>
                  </a:lnTo>
                  <a:lnTo>
                    <a:pt x="1061" y="2398"/>
                  </a:lnTo>
                  <a:lnTo>
                    <a:pt x="1048" y="2383"/>
                  </a:lnTo>
                  <a:lnTo>
                    <a:pt x="1037" y="2368"/>
                  </a:lnTo>
                  <a:lnTo>
                    <a:pt x="1026" y="2354"/>
                  </a:lnTo>
                  <a:lnTo>
                    <a:pt x="1016" y="2338"/>
                  </a:lnTo>
                  <a:lnTo>
                    <a:pt x="1006" y="2322"/>
                  </a:lnTo>
                  <a:lnTo>
                    <a:pt x="999" y="2306"/>
                  </a:lnTo>
                  <a:lnTo>
                    <a:pt x="993" y="2291"/>
                  </a:lnTo>
                  <a:lnTo>
                    <a:pt x="987" y="2273"/>
                  </a:lnTo>
                  <a:lnTo>
                    <a:pt x="982" y="2258"/>
                  </a:lnTo>
                  <a:lnTo>
                    <a:pt x="978" y="2241"/>
                  </a:lnTo>
                  <a:lnTo>
                    <a:pt x="976" y="2224"/>
                  </a:lnTo>
                  <a:lnTo>
                    <a:pt x="975" y="2207"/>
                  </a:lnTo>
                  <a:lnTo>
                    <a:pt x="974" y="2190"/>
                  </a:lnTo>
                  <a:lnTo>
                    <a:pt x="974" y="2190"/>
                  </a:lnTo>
                  <a:lnTo>
                    <a:pt x="975" y="2171"/>
                  </a:lnTo>
                  <a:lnTo>
                    <a:pt x="976" y="2154"/>
                  </a:lnTo>
                  <a:lnTo>
                    <a:pt x="980" y="2135"/>
                  </a:lnTo>
                  <a:lnTo>
                    <a:pt x="983" y="2115"/>
                  </a:lnTo>
                  <a:lnTo>
                    <a:pt x="989" y="2096"/>
                  </a:lnTo>
                  <a:lnTo>
                    <a:pt x="996" y="2076"/>
                  </a:lnTo>
                  <a:lnTo>
                    <a:pt x="1005" y="2056"/>
                  </a:lnTo>
                  <a:lnTo>
                    <a:pt x="1015" y="2036"/>
                  </a:lnTo>
                  <a:lnTo>
                    <a:pt x="1027" y="2016"/>
                  </a:lnTo>
                  <a:lnTo>
                    <a:pt x="1041" y="1996"/>
                  </a:lnTo>
                  <a:lnTo>
                    <a:pt x="1056" y="1975"/>
                  </a:lnTo>
                  <a:lnTo>
                    <a:pt x="1075" y="1956"/>
                  </a:lnTo>
                  <a:lnTo>
                    <a:pt x="1094" y="1938"/>
                  </a:lnTo>
                  <a:lnTo>
                    <a:pt x="1116" y="1920"/>
                  </a:lnTo>
                  <a:lnTo>
                    <a:pt x="1140" y="1901"/>
                  </a:lnTo>
                  <a:lnTo>
                    <a:pt x="1166" y="1884"/>
                  </a:lnTo>
                  <a:lnTo>
                    <a:pt x="1166" y="1884"/>
                  </a:lnTo>
                  <a:lnTo>
                    <a:pt x="1196" y="1868"/>
                  </a:lnTo>
                  <a:lnTo>
                    <a:pt x="1227" y="1853"/>
                  </a:lnTo>
                  <a:lnTo>
                    <a:pt x="1258" y="1839"/>
                  </a:lnTo>
                  <a:lnTo>
                    <a:pt x="1290" y="1828"/>
                  </a:lnTo>
                  <a:lnTo>
                    <a:pt x="1323" y="1817"/>
                  </a:lnTo>
                  <a:lnTo>
                    <a:pt x="1356" y="1809"/>
                  </a:lnTo>
                  <a:lnTo>
                    <a:pt x="1388" y="1802"/>
                  </a:lnTo>
                  <a:lnTo>
                    <a:pt x="1420" y="1794"/>
                  </a:lnTo>
                  <a:lnTo>
                    <a:pt x="1453" y="1789"/>
                  </a:lnTo>
                  <a:lnTo>
                    <a:pt x="1483" y="1784"/>
                  </a:lnTo>
                  <a:lnTo>
                    <a:pt x="1543" y="1778"/>
                  </a:lnTo>
                  <a:lnTo>
                    <a:pt x="1596" y="1774"/>
                  </a:lnTo>
                  <a:lnTo>
                    <a:pt x="1643" y="1770"/>
                  </a:lnTo>
                  <a:lnTo>
                    <a:pt x="1643" y="1770"/>
                  </a:lnTo>
                  <a:lnTo>
                    <a:pt x="1617" y="1736"/>
                  </a:lnTo>
                  <a:lnTo>
                    <a:pt x="1604" y="1718"/>
                  </a:lnTo>
                  <a:lnTo>
                    <a:pt x="1593" y="1698"/>
                  </a:lnTo>
                  <a:lnTo>
                    <a:pt x="1583" y="1676"/>
                  </a:lnTo>
                  <a:lnTo>
                    <a:pt x="1578" y="1665"/>
                  </a:lnTo>
                  <a:lnTo>
                    <a:pt x="1575" y="1653"/>
                  </a:lnTo>
                  <a:lnTo>
                    <a:pt x="1572" y="1641"/>
                  </a:lnTo>
                  <a:lnTo>
                    <a:pt x="1570" y="1629"/>
                  </a:lnTo>
                  <a:lnTo>
                    <a:pt x="1568" y="1614"/>
                  </a:lnTo>
                  <a:lnTo>
                    <a:pt x="1568" y="1601"/>
                  </a:lnTo>
                  <a:lnTo>
                    <a:pt x="1568" y="1601"/>
                  </a:lnTo>
                  <a:lnTo>
                    <a:pt x="1568" y="1585"/>
                  </a:lnTo>
                  <a:lnTo>
                    <a:pt x="1571" y="1572"/>
                  </a:lnTo>
                  <a:lnTo>
                    <a:pt x="1573" y="1559"/>
                  </a:lnTo>
                  <a:lnTo>
                    <a:pt x="1576" y="1547"/>
                  </a:lnTo>
                  <a:lnTo>
                    <a:pt x="1584" y="1525"/>
                  </a:lnTo>
                  <a:lnTo>
                    <a:pt x="1593" y="1503"/>
                  </a:lnTo>
                  <a:lnTo>
                    <a:pt x="1593" y="1503"/>
                  </a:lnTo>
                  <a:lnTo>
                    <a:pt x="1553" y="1507"/>
                  </a:lnTo>
                  <a:lnTo>
                    <a:pt x="1532" y="1508"/>
                  </a:lnTo>
                  <a:lnTo>
                    <a:pt x="1514" y="1508"/>
                  </a:lnTo>
                  <a:lnTo>
                    <a:pt x="1514" y="1508"/>
                  </a:lnTo>
                  <a:lnTo>
                    <a:pt x="1489" y="1508"/>
                  </a:lnTo>
                  <a:lnTo>
                    <a:pt x="1465" y="1506"/>
                  </a:lnTo>
                  <a:lnTo>
                    <a:pt x="1442" y="1503"/>
                  </a:lnTo>
                  <a:lnTo>
                    <a:pt x="1420" y="1500"/>
                  </a:lnTo>
                  <a:lnTo>
                    <a:pt x="1398" y="1495"/>
                  </a:lnTo>
                  <a:lnTo>
                    <a:pt x="1376" y="1489"/>
                  </a:lnTo>
                  <a:lnTo>
                    <a:pt x="1357" y="1482"/>
                  </a:lnTo>
                  <a:lnTo>
                    <a:pt x="1337" y="1474"/>
                  </a:lnTo>
                  <a:lnTo>
                    <a:pt x="1318" y="1466"/>
                  </a:lnTo>
                  <a:lnTo>
                    <a:pt x="1300" y="1457"/>
                  </a:lnTo>
                  <a:lnTo>
                    <a:pt x="1283" y="1446"/>
                  </a:lnTo>
                  <a:lnTo>
                    <a:pt x="1266" y="1435"/>
                  </a:lnTo>
                  <a:lnTo>
                    <a:pt x="1250" y="1424"/>
                  </a:lnTo>
                  <a:lnTo>
                    <a:pt x="1235" y="1412"/>
                  </a:lnTo>
                  <a:lnTo>
                    <a:pt x="1221" y="1399"/>
                  </a:lnTo>
                  <a:lnTo>
                    <a:pt x="1207" y="1385"/>
                  </a:lnTo>
                  <a:lnTo>
                    <a:pt x="1194" y="1371"/>
                  </a:lnTo>
                  <a:lnTo>
                    <a:pt x="1182" y="1356"/>
                  </a:lnTo>
                  <a:lnTo>
                    <a:pt x="1171" y="1342"/>
                  </a:lnTo>
                  <a:lnTo>
                    <a:pt x="1160" y="1326"/>
                  </a:lnTo>
                  <a:lnTo>
                    <a:pt x="1151" y="1310"/>
                  </a:lnTo>
                  <a:lnTo>
                    <a:pt x="1142" y="1294"/>
                  </a:lnTo>
                  <a:lnTo>
                    <a:pt x="1134" y="1277"/>
                  </a:lnTo>
                  <a:lnTo>
                    <a:pt x="1127" y="1260"/>
                  </a:lnTo>
                  <a:lnTo>
                    <a:pt x="1120" y="1243"/>
                  </a:lnTo>
                  <a:lnTo>
                    <a:pt x="1115" y="1225"/>
                  </a:lnTo>
                  <a:lnTo>
                    <a:pt x="1110" y="1208"/>
                  </a:lnTo>
                  <a:lnTo>
                    <a:pt x="1106" y="1190"/>
                  </a:lnTo>
                  <a:lnTo>
                    <a:pt x="1103" y="1171"/>
                  </a:lnTo>
                  <a:lnTo>
                    <a:pt x="1100" y="1153"/>
                  </a:lnTo>
                  <a:lnTo>
                    <a:pt x="1099" y="1135"/>
                  </a:lnTo>
                  <a:lnTo>
                    <a:pt x="1099" y="1117"/>
                  </a:lnTo>
                  <a:lnTo>
                    <a:pt x="1099" y="1117"/>
                  </a:lnTo>
                  <a:lnTo>
                    <a:pt x="1100" y="1095"/>
                  </a:lnTo>
                  <a:lnTo>
                    <a:pt x="1101" y="1073"/>
                  </a:lnTo>
                  <a:lnTo>
                    <a:pt x="1105" y="1051"/>
                  </a:lnTo>
                  <a:lnTo>
                    <a:pt x="1109" y="1029"/>
                  </a:lnTo>
                  <a:lnTo>
                    <a:pt x="1115" y="1007"/>
                  </a:lnTo>
                  <a:lnTo>
                    <a:pt x="1121" y="985"/>
                  </a:lnTo>
                  <a:lnTo>
                    <a:pt x="1129" y="963"/>
                  </a:lnTo>
                  <a:lnTo>
                    <a:pt x="1139" y="942"/>
                  </a:lnTo>
                  <a:lnTo>
                    <a:pt x="1149" y="920"/>
                  </a:lnTo>
                  <a:lnTo>
                    <a:pt x="1161" y="899"/>
                  </a:lnTo>
                  <a:lnTo>
                    <a:pt x="1174" y="878"/>
                  </a:lnTo>
                  <a:lnTo>
                    <a:pt x="1189" y="858"/>
                  </a:lnTo>
                  <a:lnTo>
                    <a:pt x="1204" y="838"/>
                  </a:lnTo>
                  <a:lnTo>
                    <a:pt x="1221" y="819"/>
                  </a:lnTo>
                  <a:lnTo>
                    <a:pt x="1239" y="800"/>
                  </a:lnTo>
                  <a:lnTo>
                    <a:pt x="1258" y="782"/>
                  </a:lnTo>
                  <a:lnTo>
                    <a:pt x="1258" y="782"/>
                  </a:lnTo>
                  <a:lnTo>
                    <a:pt x="1286" y="761"/>
                  </a:lnTo>
                  <a:lnTo>
                    <a:pt x="1313" y="743"/>
                  </a:lnTo>
                  <a:lnTo>
                    <a:pt x="1341" y="726"/>
                  </a:lnTo>
                  <a:lnTo>
                    <a:pt x="1370" y="712"/>
                  </a:lnTo>
                  <a:lnTo>
                    <a:pt x="1398" y="699"/>
                  </a:lnTo>
                  <a:lnTo>
                    <a:pt x="1427" y="687"/>
                  </a:lnTo>
                  <a:lnTo>
                    <a:pt x="1457" y="679"/>
                  </a:lnTo>
                  <a:lnTo>
                    <a:pt x="1485" y="670"/>
                  </a:lnTo>
                  <a:lnTo>
                    <a:pt x="1514" y="663"/>
                  </a:lnTo>
                  <a:lnTo>
                    <a:pt x="1543" y="658"/>
                  </a:lnTo>
                  <a:lnTo>
                    <a:pt x="1571" y="653"/>
                  </a:lnTo>
                  <a:lnTo>
                    <a:pt x="1599" y="651"/>
                  </a:lnTo>
                  <a:lnTo>
                    <a:pt x="1627" y="648"/>
                  </a:lnTo>
                  <a:lnTo>
                    <a:pt x="1654" y="647"/>
                  </a:lnTo>
                  <a:lnTo>
                    <a:pt x="1706" y="646"/>
                  </a:lnTo>
                  <a:lnTo>
                    <a:pt x="2219" y="646"/>
                  </a:lnTo>
                  <a:lnTo>
                    <a:pt x="2060" y="735"/>
                  </a:lnTo>
                  <a:lnTo>
                    <a:pt x="1905" y="735"/>
                  </a:lnTo>
                  <a:lnTo>
                    <a:pt x="1905" y="735"/>
                  </a:lnTo>
                  <a:lnTo>
                    <a:pt x="1930" y="755"/>
                  </a:lnTo>
                  <a:lnTo>
                    <a:pt x="1957" y="781"/>
                  </a:lnTo>
                  <a:lnTo>
                    <a:pt x="1972" y="797"/>
                  </a:lnTo>
                  <a:lnTo>
                    <a:pt x="1987" y="813"/>
                  </a:lnTo>
                  <a:lnTo>
                    <a:pt x="2002" y="831"/>
                  </a:lnTo>
                  <a:lnTo>
                    <a:pt x="2015" y="850"/>
                  </a:lnTo>
                  <a:lnTo>
                    <a:pt x="2028" y="872"/>
                  </a:lnTo>
                  <a:lnTo>
                    <a:pt x="2042" y="894"/>
                  </a:lnTo>
                  <a:lnTo>
                    <a:pt x="2053" y="920"/>
                  </a:lnTo>
                  <a:lnTo>
                    <a:pt x="2062" y="946"/>
                  </a:lnTo>
                  <a:lnTo>
                    <a:pt x="2071" y="974"/>
                  </a:lnTo>
                  <a:lnTo>
                    <a:pt x="2077" y="1005"/>
                  </a:lnTo>
                  <a:lnTo>
                    <a:pt x="2081" y="1038"/>
                  </a:lnTo>
                  <a:lnTo>
                    <a:pt x="2083" y="1072"/>
                  </a:lnTo>
                  <a:lnTo>
                    <a:pt x="2083" y="10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18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</a:t>
            </a:r>
            <a:r>
              <a:rPr lang="ko-KR" altLang="en-US" sz="1200" b="1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5507205" y="1283065"/>
            <a:ext cx="708664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222500" y="1857230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77523" y="1844530"/>
            <a:ext cx="186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24272" y="3881657"/>
            <a:ext cx="1842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기능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24272" y="1882630"/>
            <a:ext cx="186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22500" y="3881657"/>
            <a:ext cx="180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5685" y="2165304"/>
            <a:ext cx="253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(DB 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 페이지 처리</a:t>
            </a:r>
            <a:endParaRPr lang="en-US" altLang="ko-KR" sz="1200" dirty="0" smtClean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endParaRPr lang="en-US" altLang="ko-KR" sz="1200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51910" y="2128601"/>
            <a:ext cx="2538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쇼핑 정보 제공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세션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작성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구현</a:t>
            </a:r>
            <a:endParaRPr lang="en-US" altLang="ko-KR" sz="1200" dirty="0" smtClean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업로드</a:t>
            </a:r>
            <a:r>
              <a:rPr lang="en-US" altLang="ko-KR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endParaRPr lang="en-US" altLang="ko-KR" sz="1200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</a:t>
            </a:r>
            <a:r>
              <a:rPr lang="ko-KR" altLang="en-US" sz="1200" dirty="0" err="1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답글</a:t>
            </a:r>
            <a:r>
              <a:rPr lang="en-US" altLang="ko-KR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(JDBC </a:t>
            </a:r>
            <a:r>
              <a:rPr lang="ko-KR" altLang="en-US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트랜잭션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항목별 검색</a:t>
            </a:r>
            <a:endParaRPr lang="en-US" altLang="ko-KR" sz="1200" dirty="0" smtClean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추천</a:t>
            </a:r>
            <a:r>
              <a:rPr lang="en-US" altLang="ko-KR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(AJAX) 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166361" y="4182999"/>
            <a:ext cx="253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및 게시판 관리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ko-KR" altLang="en-US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괄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en-US" altLang="ko-KR" sz="1200" dirty="0" smtClean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시각화 기능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차트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22753" y="2197008"/>
            <a:ext cx="2538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</a:t>
            </a:r>
            <a:r>
              <a:rPr lang="en-US" altLang="ko-KR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중복 확인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(AJAX)</a:t>
            </a:r>
            <a:endParaRPr lang="en-US" altLang="ko-KR" sz="1200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서비스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세션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쿠키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정보 수정 및 탈퇴</a:t>
            </a:r>
            <a:endParaRPr lang="en-US" altLang="ko-KR" sz="1200" dirty="0" smtClean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</a:t>
            </a:r>
            <a:r>
              <a:rPr lang="en-US" altLang="ko-KR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찾기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전송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96485" y="4157935"/>
            <a:ext cx="253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 제공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기능 구현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r>
              <a:rPr lang="en-US" altLang="ko-KR" sz="1200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sz="1200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6485" y="1639654"/>
            <a:ext cx="81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dirty="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8219" y="1665054"/>
            <a:ext cx="81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45744" y="1626954"/>
            <a:ext cx="81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96485" y="3659657"/>
            <a:ext cx="81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dirty="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8219" y="3659657"/>
            <a:ext cx="81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>
                <a:solidFill>
                  <a:srgbClr val="16A08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R" altLang="en-US" sz="3600">
              <a:solidFill>
                <a:srgbClr val="16A08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596485" y="5648727"/>
            <a:ext cx="9293667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20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환경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(DB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821" y="1103909"/>
            <a:ext cx="2575560" cy="38785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2484120" cy="5754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Rectangle 26"/>
          <p:cNvSpPr/>
          <p:nvPr/>
        </p:nvSpPr>
        <p:spPr>
          <a:xfrm>
            <a:off x="254701" y="1103909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97" y="4556759"/>
            <a:ext cx="6469380" cy="2301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57" y="2453640"/>
            <a:ext cx="3893820" cy="2103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Rectangle 26"/>
          <p:cNvSpPr/>
          <p:nvPr/>
        </p:nvSpPr>
        <p:spPr>
          <a:xfrm>
            <a:off x="2417697" y="1103909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Rectangle 26"/>
          <p:cNvSpPr/>
          <p:nvPr/>
        </p:nvSpPr>
        <p:spPr>
          <a:xfrm>
            <a:off x="4993257" y="2742209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MVC 2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View(JSP)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Controller(Servlet)</a:t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DAO</a:t>
            </a: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Singleton pattern</a:t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DBCP(</a:t>
            </a:r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커넥션풀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context.xml</a:t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DBManager.java</a:t>
            </a:r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11" y="1103909"/>
            <a:ext cx="4533900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4352111" y="1103909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1" name="Rectangle 26"/>
          <p:cNvSpPr/>
          <p:nvPr/>
        </p:nvSpPr>
        <p:spPr>
          <a:xfrm>
            <a:off x="2417697" y="4556760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9"/>
            <a:ext cx="6342543" cy="33587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 페이지 처리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500 Internal Server</a:t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Error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대신 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HTTP 404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대신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web.xml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750" y="1103909"/>
            <a:ext cx="1588494" cy="642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4284319"/>
            <a:ext cx="4138396" cy="2424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Rectangle 26"/>
          <p:cNvSpPr/>
          <p:nvPr/>
        </p:nvSpPr>
        <p:spPr>
          <a:xfrm>
            <a:off x="4687626" y="1103908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99" y="4284319"/>
            <a:ext cx="2069198" cy="9196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Rectangle 26"/>
          <p:cNvSpPr/>
          <p:nvPr/>
        </p:nvSpPr>
        <p:spPr>
          <a:xfrm>
            <a:off x="2002775" y="4284319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61" y="2304554"/>
            <a:ext cx="4511040" cy="4404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Rectangle 26"/>
          <p:cNvSpPr/>
          <p:nvPr/>
        </p:nvSpPr>
        <p:spPr>
          <a:xfrm>
            <a:off x="4422537" y="2304554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6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54701" y="669213"/>
            <a:ext cx="900000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0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200" spc="-150" dirty="0" smtClean="0">
                <a:solidFill>
                  <a:srgbClr val="4455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기술</a:t>
            </a:r>
            <a:endParaRPr lang="ko-KR" altLang="en-US" sz="3200" spc="-150" dirty="0">
              <a:solidFill>
                <a:srgbClr val="4455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4701" y="667373"/>
            <a:ext cx="1800000" cy="0"/>
          </a:xfrm>
          <a:prstGeom prst="line">
            <a:avLst/>
          </a:prstGeom>
          <a:ln w="38100">
            <a:solidFill>
              <a:srgbClr val="16A0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0084" y="579776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10338" y="166545"/>
            <a:ext cx="8981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000" b="1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endParaRPr lang="ko-KR" altLang="en-US" sz="2000" b="1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734576"/>
            <a:ext cx="85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ko-KR" altLang="en-US" dirty="0" smtClean="0">
                <a:solidFill>
                  <a:srgbClr val="9292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endParaRPr lang="ko-KR" altLang="en-US" dirty="0">
              <a:solidFill>
                <a:srgbClr val="9292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372194" y="764393"/>
            <a:ext cx="0" cy="5944521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93476" y="584775"/>
            <a:ext cx="154800" cy="1548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6"/>
          <p:cNvSpPr/>
          <p:nvPr/>
        </p:nvSpPr>
        <p:spPr>
          <a:xfrm>
            <a:off x="9448276" y="765058"/>
            <a:ext cx="2667524" cy="59438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전체 검색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목록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관심항목 목록</a:t>
            </a:r>
            <a:endParaRPr lang="en-US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9473360" y="661327"/>
            <a:ext cx="2642440" cy="6046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1" y="1103908"/>
            <a:ext cx="9000000" cy="560500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752521" y="1121237"/>
            <a:ext cx="1282147" cy="498841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26"/>
          <p:cNvSpPr/>
          <p:nvPr/>
        </p:nvSpPr>
        <p:spPr>
          <a:xfrm>
            <a:off x="7510908" y="833399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615397" y="1510748"/>
            <a:ext cx="2626377" cy="516835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ectangle 26"/>
          <p:cNvSpPr/>
          <p:nvPr/>
        </p:nvSpPr>
        <p:spPr>
          <a:xfrm>
            <a:off x="3367157" y="1239103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4509" y="2587488"/>
            <a:ext cx="6939961" cy="516835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Rectangle 26"/>
          <p:cNvSpPr/>
          <p:nvPr/>
        </p:nvSpPr>
        <p:spPr>
          <a:xfrm>
            <a:off x="288695" y="2286026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4448" y="3339881"/>
            <a:ext cx="1135508" cy="3319338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Rectangle 26"/>
          <p:cNvSpPr/>
          <p:nvPr/>
        </p:nvSpPr>
        <p:spPr>
          <a:xfrm>
            <a:off x="288695" y="3185941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44037" y="3290186"/>
            <a:ext cx="1271971" cy="2235971"/>
          </a:xfrm>
          <a:prstGeom prst="roundRect">
            <a:avLst/>
          </a:prstGeom>
          <a:noFill/>
          <a:ln w="15875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Rectangle 26"/>
          <p:cNvSpPr/>
          <p:nvPr/>
        </p:nvSpPr>
        <p:spPr>
          <a:xfrm>
            <a:off x="7419801" y="3121762"/>
            <a:ext cx="321124" cy="375222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5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1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3298</TotalTime>
  <Words>1135</Words>
  <Application>Microsoft Office PowerPoint</Application>
  <PresentationFormat>사용자 지정</PresentationFormat>
  <Paragraphs>448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굴림</vt:lpstr>
      <vt:lpstr>Arial</vt:lpstr>
      <vt:lpstr>맑은 고딕</vt:lpstr>
      <vt:lpstr>Arial Black</vt:lpstr>
      <vt:lpstr>Calibri Light</vt:lpstr>
      <vt:lpstr>HU바위꽃170</vt:lpstr>
      <vt:lpstr>나눔고딕 ExtraBold</vt:lpstr>
      <vt:lpstr>나눔바른고딕</vt:lpstr>
      <vt:lpstr>나눔바른고딕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arbor</cp:lastModifiedBy>
  <cp:revision>277</cp:revision>
  <dcterms:created xsi:type="dcterms:W3CDTF">2014-12-18T04:01:36Z</dcterms:created>
  <dcterms:modified xsi:type="dcterms:W3CDTF">2019-11-02T16:58:57Z</dcterms:modified>
</cp:coreProperties>
</file>